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599" r:id="rId2"/>
    <p:sldId id="899" r:id="rId3"/>
    <p:sldId id="1110" r:id="rId4"/>
    <p:sldId id="1049" r:id="rId5"/>
    <p:sldId id="1050" r:id="rId6"/>
    <p:sldId id="1042" r:id="rId7"/>
    <p:sldId id="1043" r:id="rId8"/>
    <p:sldId id="1130" r:id="rId9"/>
    <p:sldId id="1118" r:id="rId10"/>
    <p:sldId id="1120" r:id="rId11"/>
    <p:sldId id="1129" r:id="rId12"/>
    <p:sldId id="1136" r:id="rId13"/>
    <p:sldId id="1119" r:id="rId14"/>
    <p:sldId id="1127" r:id="rId15"/>
    <p:sldId id="1133" r:id="rId16"/>
    <p:sldId id="1135" r:id="rId17"/>
    <p:sldId id="1078" r:id="rId18"/>
    <p:sldId id="1079" r:id="rId19"/>
    <p:sldId id="1121" r:id="rId20"/>
    <p:sldId id="1134" r:id="rId21"/>
    <p:sldId id="1122" r:id="rId22"/>
    <p:sldId id="1123" r:id="rId23"/>
    <p:sldId id="1124" r:id="rId24"/>
    <p:sldId id="1125" r:id="rId25"/>
    <p:sldId id="1085" r:id="rId26"/>
    <p:sldId id="1113" r:id="rId27"/>
    <p:sldId id="922" r:id="rId28"/>
    <p:sldId id="947" r:id="rId29"/>
    <p:sldId id="1131" r:id="rId30"/>
    <p:sldId id="1073" r:id="rId31"/>
  </p:sldIdLst>
  <p:sldSz cx="9144000" cy="6858000" type="screen4x3"/>
  <p:notesSz cx="6797675" cy="9874250"/>
  <p:defaultTextStyle>
    <a:defPPr>
      <a:defRPr lang="fr-CA"/>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CC00"/>
    <a:srgbClr val="DCE6F2"/>
    <a:srgbClr val="5F5F5F"/>
    <a:srgbClr val="FFFFCC"/>
    <a:srgbClr val="FFFFFF"/>
    <a:srgbClr val="CC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754" autoAdjust="0"/>
    <p:restoredTop sz="58169" autoAdjust="0"/>
  </p:normalViewPr>
  <p:slideViewPr>
    <p:cSldViewPr>
      <p:cViewPr varScale="1">
        <p:scale>
          <a:sx n="50" d="100"/>
          <a:sy n="50" d="100"/>
        </p:scale>
        <p:origin x="1458"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032"/>
    </p:cViewPr>
  </p:sorterViewPr>
  <p:notesViewPr>
    <p:cSldViewPr>
      <p:cViewPr varScale="1">
        <p:scale>
          <a:sx n="61" d="100"/>
          <a:sy n="61" d="100"/>
        </p:scale>
        <p:origin x="-3354" y="-84"/>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0380A5-8128-4171-B692-7FD851036AFD}" type="doc">
      <dgm:prSet loTypeId="urn:microsoft.com/office/officeart/2005/8/layout/pyramid4" loCatId="pyramid" qsTypeId="urn:microsoft.com/office/officeart/2005/8/quickstyle/simple1" qsCatId="simple" csTypeId="urn:microsoft.com/office/officeart/2005/8/colors/accent1_2" csCatId="accent1" phldr="1"/>
      <dgm:spPr/>
      <dgm:t>
        <a:bodyPr/>
        <a:lstStyle/>
        <a:p>
          <a:endParaRPr lang="en-GB"/>
        </a:p>
      </dgm:t>
    </dgm:pt>
    <dgm:pt modelId="{9DDF63E9-7654-426C-822C-B36186ED74A8}">
      <dgm:prSet phldrT="[Text]" custT="1"/>
      <dgm:spPr>
        <a:solidFill>
          <a:srgbClr val="CC99FF"/>
        </a:solidFill>
        <a:ln>
          <a:noFill/>
        </a:ln>
        <a:effectLst>
          <a:outerShdw blurRad="152400" dist="317500" dir="5400000" sx="90000" sy="-19000" rotWithShape="0">
            <a:prstClr val="black">
              <a:alpha val="15000"/>
            </a:prstClr>
          </a:outerShdw>
        </a:effectLst>
        <a:scene3d>
          <a:camera prst="orthographicFront">
            <a:rot lat="0" lon="0" rev="0"/>
          </a:camera>
          <a:lightRig rig="balanced" dir="t">
            <a:rot lat="0" lon="0" rev="8700000"/>
          </a:lightRig>
        </a:scene3d>
        <a:sp3d>
          <a:bevelT w="190500" h="38100" prst="softRound"/>
        </a:sp3d>
      </dgm:spPr>
      <dgm:t>
        <a:bodyPr/>
        <a:lstStyle/>
        <a:p>
          <a:r>
            <a:rPr lang="en-GB" sz="1050" dirty="0" smtClean="0">
              <a:solidFill>
                <a:schemeClr val="accent1"/>
              </a:solidFill>
            </a:rPr>
            <a:t>Improving supplier access to public </a:t>
          </a:r>
          <a:r>
            <a:rPr lang="en-GB" sz="1050" dirty="0" smtClean="0">
              <a:solidFill>
                <a:schemeClr val="bg1"/>
              </a:solidFill>
            </a:rPr>
            <a:t>contracts</a:t>
          </a:r>
          <a:endParaRPr lang="en-GB" sz="1050" dirty="0">
            <a:solidFill>
              <a:schemeClr val="bg1"/>
            </a:solidFill>
          </a:endParaRPr>
        </a:p>
      </dgm:t>
    </dgm:pt>
    <dgm:pt modelId="{90038C4E-1D7F-4A6C-8680-0976CE650652}" type="parTrans" cxnId="{C9BA2683-D974-46F3-8ADC-3AF1A3959398}">
      <dgm:prSet/>
      <dgm:spPr/>
      <dgm:t>
        <a:bodyPr/>
        <a:lstStyle/>
        <a:p>
          <a:endParaRPr lang="en-GB" sz="1050">
            <a:solidFill>
              <a:schemeClr val="accent1"/>
            </a:solidFill>
          </a:endParaRPr>
        </a:p>
      </dgm:t>
    </dgm:pt>
    <dgm:pt modelId="{DAC2DB76-5BA8-48A3-8066-DD250FCB0140}" type="sibTrans" cxnId="{C9BA2683-D974-46F3-8ADC-3AF1A3959398}">
      <dgm:prSet/>
      <dgm:spPr/>
      <dgm:t>
        <a:bodyPr/>
        <a:lstStyle/>
        <a:p>
          <a:endParaRPr lang="en-GB" sz="1050">
            <a:solidFill>
              <a:schemeClr val="accent1"/>
            </a:solidFill>
          </a:endParaRPr>
        </a:p>
      </dgm:t>
    </dgm:pt>
    <dgm:pt modelId="{6B6505CB-E5A0-45AA-A6BE-C8D99686276F}">
      <dgm:prSet phldrT="[Text]" custT="1"/>
      <dgm:spPr>
        <a:solidFill>
          <a:srgbClr val="993366"/>
        </a:solidFill>
        <a:ln>
          <a:noFill/>
        </a:ln>
        <a:effectLst>
          <a:outerShdw blurRad="152400" dist="317500" dir="5400000" sx="90000" sy="-19000" rotWithShape="0">
            <a:prstClr val="black">
              <a:alpha val="15000"/>
            </a:prstClr>
          </a:outerShdw>
        </a:effectLst>
        <a:scene3d>
          <a:camera prst="orthographicFront">
            <a:rot lat="0" lon="0" rev="0"/>
          </a:camera>
          <a:lightRig rig="balanced" dir="t">
            <a:rot lat="0" lon="0" rev="8700000"/>
          </a:lightRig>
        </a:scene3d>
        <a:sp3d>
          <a:bevelT w="190500" h="38100" prst="softRound"/>
        </a:sp3d>
      </dgm:spPr>
      <dgm:t>
        <a:bodyPr/>
        <a:lstStyle/>
        <a:p>
          <a:r>
            <a:rPr lang="en-GB" sz="1050" dirty="0" smtClean="0">
              <a:solidFill>
                <a:schemeClr val="bg1"/>
              </a:solidFill>
            </a:rPr>
            <a:t>Delivering savings and benefits</a:t>
          </a:r>
          <a:endParaRPr lang="en-GB" sz="1050" dirty="0">
            <a:solidFill>
              <a:schemeClr val="bg1"/>
            </a:solidFill>
          </a:endParaRPr>
        </a:p>
      </dgm:t>
    </dgm:pt>
    <dgm:pt modelId="{B7225576-7435-4A91-8B67-C4BB56B755CE}" type="parTrans" cxnId="{525653A1-C5BA-4A0B-90AA-E73EC9372C87}">
      <dgm:prSet/>
      <dgm:spPr/>
      <dgm:t>
        <a:bodyPr/>
        <a:lstStyle/>
        <a:p>
          <a:endParaRPr lang="en-GB" sz="1050">
            <a:solidFill>
              <a:schemeClr val="accent1"/>
            </a:solidFill>
          </a:endParaRPr>
        </a:p>
      </dgm:t>
    </dgm:pt>
    <dgm:pt modelId="{D7241B53-C4E2-4EDC-915C-1CB0D532BA21}" type="sibTrans" cxnId="{525653A1-C5BA-4A0B-90AA-E73EC9372C87}">
      <dgm:prSet/>
      <dgm:spPr/>
      <dgm:t>
        <a:bodyPr/>
        <a:lstStyle/>
        <a:p>
          <a:endParaRPr lang="en-GB" sz="1050">
            <a:solidFill>
              <a:schemeClr val="accent1"/>
            </a:solidFill>
          </a:endParaRPr>
        </a:p>
      </dgm:t>
    </dgm:pt>
    <dgm:pt modelId="{FD9873BD-4F9E-402C-95B1-DAB8381DD94E}">
      <dgm:prSet custT="1"/>
      <dgm:spPr>
        <a:solidFill>
          <a:srgbClr val="CCFFCC"/>
        </a:solidFill>
        <a:ln>
          <a:noFill/>
        </a:ln>
        <a:effectLst>
          <a:outerShdw blurRad="152400" dist="317500" dir="5400000" sx="90000" sy="-19000" rotWithShape="0">
            <a:prstClr val="black">
              <a:alpha val="15000"/>
            </a:prstClr>
          </a:outerShdw>
        </a:effectLst>
        <a:scene3d>
          <a:camera prst="orthographicFront">
            <a:rot lat="0" lon="0" rev="0"/>
          </a:camera>
          <a:lightRig rig="balanced" dir="t">
            <a:rot lat="0" lon="0" rev="8700000"/>
          </a:lightRig>
        </a:scene3d>
        <a:sp3d>
          <a:bevelT w="190500" h="38100" prst="softRound"/>
        </a:sp3d>
      </dgm:spPr>
      <dgm:t>
        <a:bodyPr/>
        <a:lstStyle/>
        <a:p>
          <a:r>
            <a:rPr lang="en-GB" sz="1200" dirty="0" smtClean="0">
              <a:solidFill>
                <a:schemeClr val="accent1"/>
              </a:solidFill>
            </a:rPr>
            <a:t>Embedding sustainability in all we do</a:t>
          </a:r>
          <a:endParaRPr lang="en-GB" sz="1200" dirty="0">
            <a:solidFill>
              <a:schemeClr val="accent1"/>
            </a:solidFill>
          </a:endParaRPr>
        </a:p>
      </dgm:t>
    </dgm:pt>
    <dgm:pt modelId="{ED5F70A4-4004-4B02-B661-407C385F8E80}" type="parTrans" cxnId="{893B3990-B2EC-46BD-9BD3-ABE21A2E2293}">
      <dgm:prSet/>
      <dgm:spPr/>
      <dgm:t>
        <a:bodyPr/>
        <a:lstStyle/>
        <a:p>
          <a:endParaRPr lang="en-GB" sz="1050">
            <a:solidFill>
              <a:schemeClr val="accent1"/>
            </a:solidFill>
          </a:endParaRPr>
        </a:p>
      </dgm:t>
    </dgm:pt>
    <dgm:pt modelId="{FF966852-0352-46CF-B3FF-FF5AB8300F55}" type="sibTrans" cxnId="{893B3990-B2EC-46BD-9BD3-ABE21A2E2293}">
      <dgm:prSet/>
      <dgm:spPr/>
      <dgm:t>
        <a:bodyPr/>
        <a:lstStyle/>
        <a:p>
          <a:endParaRPr lang="en-GB" sz="1050">
            <a:solidFill>
              <a:schemeClr val="accent1"/>
            </a:solidFill>
          </a:endParaRPr>
        </a:p>
      </dgm:t>
    </dgm:pt>
    <dgm:pt modelId="{64701EAE-D3EC-401E-8912-D539B23BF7C1}">
      <dgm:prSet custT="1"/>
      <dgm:spPr>
        <a:solidFill>
          <a:srgbClr val="FFCC99"/>
        </a:solidFill>
        <a:ln>
          <a:noFill/>
        </a:ln>
        <a:effectLst>
          <a:outerShdw blurRad="152400" dist="317500" dir="5400000" sx="90000" sy="-19000" rotWithShape="0">
            <a:prstClr val="black">
              <a:alpha val="15000"/>
            </a:prstClr>
          </a:outerShdw>
        </a:effectLst>
        <a:scene3d>
          <a:camera prst="orthographicFront">
            <a:rot lat="0" lon="0" rev="0"/>
          </a:camera>
          <a:lightRig rig="balanced" dir="t">
            <a:rot lat="0" lon="0" rev="8700000"/>
          </a:lightRig>
        </a:scene3d>
        <a:sp3d>
          <a:bevelT w="190500" h="38100" prst="softRound"/>
        </a:sp3d>
      </dgm:spPr>
      <dgm:t>
        <a:bodyPr/>
        <a:lstStyle/>
        <a:p>
          <a:r>
            <a:rPr lang="en-GB" sz="1050" dirty="0" smtClean="0">
              <a:solidFill>
                <a:schemeClr val="accent1"/>
              </a:solidFill>
            </a:rPr>
            <a:t>Maximising efficiency &amp; collaboration</a:t>
          </a:r>
          <a:endParaRPr lang="en-GB" sz="1050" dirty="0">
            <a:solidFill>
              <a:schemeClr val="accent1"/>
            </a:solidFill>
          </a:endParaRPr>
        </a:p>
      </dgm:t>
    </dgm:pt>
    <dgm:pt modelId="{CD2B6609-095D-4B96-98FF-6D4A8330EB5B}" type="parTrans" cxnId="{46919F82-FBD4-40EA-8EA9-2F59C804E3C0}">
      <dgm:prSet/>
      <dgm:spPr/>
      <dgm:t>
        <a:bodyPr/>
        <a:lstStyle/>
        <a:p>
          <a:endParaRPr lang="en-GB" sz="1050">
            <a:solidFill>
              <a:schemeClr val="accent1"/>
            </a:solidFill>
          </a:endParaRPr>
        </a:p>
      </dgm:t>
    </dgm:pt>
    <dgm:pt modelId="{B133D43D-E4EE-4BAF-8F5E-FE778C7B4428}" type="sibTrans" cxnId="{46919F82-FBD4-40EA-8EA9-2F59C804E3C0}">
      <dgm:prSet/>
      <dgm:spPr/>
      <dgm:t>
        <a:bodyPr/>
        <a:lstStyle/>
        <a:p>
          <a:endParaRPr lang="en-GB" sz="1050">
            <a:solidFill>
              <a:schemeClr val="accent1"/>
            </a:solidFill>
          </a:endParaRPr>
        </a:p>
      </dgm:t>
    </dgm:pt>
    <dgm:pt modelId="{D1FE0552-9EA9-44E4-AD51-69486DE765E0}" type="pres">
      <dgm:prSet presAssocID="{EE0380A5-8128-4171-B692-7FD851036AFD}" presName="compositeShape" presStyleCnt="0">
        <dgm:presLayoutVars>
          <dgm:chMax val="9"/>
          <dgm:dir/>
          <dgm:resizeHandles val="exact"/>
        </dgm:presLayoutVars>
      </dgm:prSet>
      <dgm:spPr/>
      <dgm:t>
        <a:bodyPr/>
        <a:lstStyle/>
        <a:p>
          <a:endParaRPr lang="en-GB"/>
        </a:p>
      </dgm:t>
    </dgm:pt>
    <dgm:pt modelId="{7F381AB2-DF97-4E42-BCBF-345760E98C7D}" type="pres">
      <dgm:prSet presAssocID="{EE0380A5-8128-4171-B692-7FD851036AFD}" presName="triangle1" presStyleLbl="node1" presStyleIdx="0" presStyleCnt="4">
        <dgm:presLayoutVars>
          <dgm:bulletEnabled val="1"/>
        </dgm:presLayoutVars>
      </dgm:prSet>
      <dgm:spPr/>
      <dgm:t>
        <a:bodyPr/>
        <a:lstStyle/>
        <a:p>
          <a:endParaRPr lang="en-GB"/>
        </a:p>
      </dgm:t>
    </dgm:pt>
    <dgm:pt modelId="{6FB472C6-6E84-41A9-BF3A-8DB20FEA1260}" type="pres">
      <dgm:prSet presAssocID="{EE0380A5-8128-4171-B692-7FD851036AFD}" presName="triangle2" presStyleLbl="node1" presStyleIdx="1" presStyleCnt="4">
        <dgm:presLayoutVars>
          <dgm:bulletEnabled val="1"/>
        </dgm:presLayoutVars>
      </dgm:prSet>
      <dgm:spPr/>
      <dgm:t>
        <a:bodyPr/>
        <a:lstStyle/>
        <a:p>
          <a:endParaRPr lang="en-GB"/>
        </a:p>
      </dgm:t>
    </dgm:pt>
    <dgm:pt modelId="{2B6C9DEC-7589-433D-9FA0-3A1C29D4C255}" type="pres">
      <dgm:prSet presAssocID="{EE0380A5-8128-4171-B692-7FD851036AFD}" presName="triangle3" presStyleLbl="node1" presStyleIdx="2" presStyleCnt="4">
        <dgm:presLayoutVars>
          <dgm:bulletEnabled val="1"/>
        </dgm:presLayoutVars>
      </dgm:prSet>
      <dgm:spPr/>
      <dgm:t>
        <a:bodyPr/>
        <a:lstStyle/>
        <a:p>
          <a:endParaRPr lang="en-GB"/>
        </a:p>
      </dgm:t>
    </dgm:pt>
    <dgm:pt modelId="{31E698DE-DB73-4F38-9065-D7CCD9589313}" type="pres">
      <dgm:prSet presAssocID="{EE0380A5-8128-4171-B692-7FD851036AFD}" presName="triangle4" presStyleLbl="node1" presStyleIdx="3" presStyleCnt="4">
        <dgm:presLayoutVars>
          <dgm:bulletEnabled val="1"/>
        </dgm:presLayoutVars>
      </dgm:prSet>
      <dgm:spPr/>
      <dgm:t>
        <a:bodyPr/>
        <a:lstStyle/>
        <a:p>
          <a:endParaRPr lang="en-GB"/>
        </a:p>
      </dgm:t>
    </dgm:pt>
  </dgm:ptLst>
  <dgm:cxnLst>
    <dgm:cxn modelId="{BDC97876-2D28-46AD-B868-BABF8A33FA6F}" type="presOf" srcId="{9DDF63E9-7654-426C-822C-B36186ED74A8}" destId="{7F381AB2-DF97-4E42-BCBF-345760E98C7D}" srcOrd="0" destOrd="0" presId="urn:microsoft.com/office/officeart/2005/8/layout/pyramid4"/>
    <dgm:cxn modelId="{15400232-E718-4EC7-AD48-2C399F1EBB86}" type="presOf" srcId="{6B6505CB-E5A0-45AA-A6BE-C8D99686276F}" destId="{31E698DE-DB73-4F38-9065-D7CCD9589313}" srcOrd="0" destOrd="0" presId="urn:microsoft.com/office/officeart/2005/8/layout/pyramid4"/>
    <dgm:cxn modelId="{ABD53961-6EC5-4115-A543-42CF35308084}" type="presOf" srcId="{FD9873BD-4F9E-402C-95B1-DAB8381DD94E}" destId="{2B6C9DEC-7589-433D-9FA0-3A1C29D4C255}" srcOrd="0" destOrd="0" presId="urn:microsoft.com/office/officeart/2005/8/layout/pyramid4"/>
    <dgm:cxn modelId="{46919F82-FBD4-40EA-8EA9-2F59C804E3C0}" srcId="{EE0380A5-8128-4171-B692-7FD851036AFD}" destId="{64701EAE-D3EC-401E-8912-D539B23BF7C1}" srcOrd="1" destOrd="0" parTransId="{CD2B6609-095D-4B96-98FF-6D4A8330EB5B}" sibTransId="{B133D43D-E4EE-4BAF-8F5E-FE778C7B4428}"/>
    <dgm:cxn modelId="{893B3990-B2EC-46BD-9BD3-ABE21A2E2293}" srcId="{EE0380A5-8128-4171-B692-7FD851036AFD}" destId="{FD9873BD-4F9E-402C-95B1-DAB8381DD94E}" srcOrd="2" destOrd="0" parTransId="{ED5F70A4-4004-4B02-B661-407C385F8E80}" sibTransId="{FF966852-0352-46CF-B3FF-FF5AB8300F55}"/>
    <dgm:cxn modelId="{E25F2D52-6407-444A-8EA7-22CF3D375159}" type="presOf" srcId="{64701EAE-D3EC-401E-8912-D539B23BF7C1}" destId="{6FB472C6-6E84-41A9-BF3A-8DB20FEA1260}" srcOrd="0" destOrd="0" presId="urn:microsoft.com/office/officeart/2005/8/layout/pyramid4"/>
    <dgm:cxn modelId="{6EFF62B1-4C65-4326-853B-A81C74E4EBB3}" type="presOf" srcId="{EE0380A5-8128-4171-B692-7FD851036AFD}" destId="{D1FE0552-9EA9-44E4-AD51-69486DE765E0}" srcOrd="0" destOrd="0" presId="urn:microsoft.com/office/officeart/2005/8/layout/pyramid4"/>
    <dgm:cxn modelId="{C9BA2683-D974-46F3-8ADC-3AF1A3959398}" srcId="{EE0380A5-8128-4171-B692-7FD851036AFD}" destId="{9DDF63E9-7654-426C-822C-B36186ED74A8}" srcOrd="0" destOrd="0" parTransId="{90038C4E-1D7F-4A6C-8680-0976CE650652}" sibTransId="{DAC2DB76-5BA8-48A3-8066-DD250FCB0140}"/>
    <dgm:cxn modelId="{525653A1-C5BA-4A0B-90AA-E73EC9372C87}" srcId="{EE0380A5-8128-4171-B692-7FD851036AFD}" destId="{6B6505CB-E5A0-45AA-A6BE-C8D99686276F}" srcOrd="3" destOrd="0" parTransId="{B7225576-7435-4A91-8B67-C4BB56B755CE}" sibTransId="{D7241B53-C4E2-4EDC-915C-1CB0D532BA21}"/>
    <dgm:cxn modelId="{34B23426-1BEE-4D2E-A7B5-EF01C1AD90B6}" type="presParOf" srcId="{D1FE0552-9EA9-44E4-AD51-69486DE765E0}" destId="{7F381AB2-DF97-4E42-BCBF-345760E98C7D}" srcOrd="0" destOrd="0" presId="urn:microsoft.com/office/officeart/2005/8/layout/pyramid4"/>
    <dgm:cxn modelId="{9D08D0B5-746F-42CD-AE1D-A29627B59A4B}" type="presParOf" srcId="{D1FE0552-9EA9-44E4-AD51-69486DE765E0}" destId="{6FB472C6-6E84-41A9-BF3A-8DB20FEA1260}" srcOrd="1" destOrd="0" presId="urn:microsoft.com/office/officeart/2005/8/layout/pyramid4"/>
    <dgm:cxn modelId="{A23E80F5-966B-4612-B8D8-00D1DAD94F67}" type="presParOf" srcId="{D1FE0552-9EA9-44E4-AD51-69486DE765E0}" destId="{2B6C9DEC-7589-433D-9FA0-3A1C29D4C255}" srcOrd="2" destOrd="0" presId="urn:microsoft.com/office/officeart/2005/8/layout/pyramid4"/>
    <dgm:cxn modelId="{B52A8EDA-683D-4F27-B8CE-F2156B76ACF0}" type="presParOf" srcId="{D1FE0552-9EA9-44E4-AD51-69486DE765E0}" destId="{31E698DE-DB73-4F38-9065-D7CCD9589313}"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4B0DCD-BE09-4E44-B741-31B8FD07D3AE}" type="doc">
      <dgm:prSet loTypeId="urn:microsoft.com/office/officeart/2005/8/layout/vList5" loCatId="list" qsTypeId="urn:microsoft.com/office/officeart/2005/8/quickstyle/simple1" qsCatId="simple" csTypeId="urn:microsoft.com/office/officeart/2005/8/colors/colorful1" csCatId="colorful" phldr="1"/>
      <dgm:spPr>
        <a:scene3d>
          <a:camera prst="orthographicFront">
            <a:rot lat="0" lon="0" rev="0"/>
          </a:camera>
          <a:lightRig rig="contrasting" dir="t">
            <a:rot lat="0" lon="0" rev="1500000"/>
          </a:lightRig>
        </a:scene3d>
      </dgm:spPr>
      <dgm:t>
        <a:bodyPr/>
        <a:lstStyle/>
        <a:p>
          <a:endParaRPr lang="en-GB"/>
        </a:p>
      </dgm:t>
    </dgm:pt>
    <dgm:pt modelId="{F2F28202-EB5C-4A3C-91F7-35F2E4D2D6B3}">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en-GB" sz="1600" dirty="0" smtClean="0"/>
            <a:t>Marrakesh approach</a:t>
          </a:r>
          <a:endParaRPr lang="en-GB" sz="1600" dirty="0"/>
        </a:p>
      </dgm:t>
    </dgm:pt>
    <dgm:pt modelId="{118E5A4D-107F-485B-8DC0-7B7AEFBCB8EB}" type="parTrans" cxnId="{D8C46243-ABC1-4AA1-99A6-F1F0B7E506C7}">
      <dgm:prSet/>
      <dgm:spPr/>
      <dgm:t>
        <a:bodyPr/>
        <a:lstStyle/>
        <a:p>
          <a:endParaRPr lang="en-GB" sz="1200"/>
        </a:p>
      </dgm:t>
    </dgm:pt>
    <dgm:pt modelId="{D3EDE303-63C0-4608-B443-365E969AA7D0}" type="sibTrans" cxnId="{D8C46243-ABC1-4AA1-99A6-F1F0B7E506C7}">
      <dgm:prSet/>
      <dgm:spPr/>
      <dgm:t>
        <a:bodyPr/>
        <a:lstStyle/>
        <a:p>
          <a:endParaRPr lang="en-GB" sz="1200"/>
        </a:p>
      </dgm:t>
    </dgm:pt>
    <dgm:pt modelId="{8C40E6CD-970A-4FEC-83F7-AA0198B10FE1}">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en-GB" sz="1400" dirty="0" smtClean="0"/>
            <a:t>300 public procurement professionals  trained</a:t>
          </a:r>
          <a:endParaRPr lang="en-GB" sz="1400" dirty="0"/>
        </a:p>
      </dgm:t>
    </dgm:pt>
    <dgm:pt modelId="{588C3EDA-9EA7-41D7-9648-BBBFBCF99632}" type="parTrans" cxnId="{AA84BD1F-7AAA-4A37-AB7F-04E100EC8304}">
      <dgm:prSet/>
      <dgm:spPr/>
      <dgm:t>
        <a:bodyPr/>
        <a:lstStyle/>
        <a:p>
          <a:endParaRPr lang="en-GB" sz="1200"/>
        </a:p>
      </dgm:t>
    </dgm:pt>
    <dgm:pt modelId="{561DC3E6-699C-4E5B-990A-89E1110D59B1}" type="sibTrans" cxnId="{AA84BD1F-7AAA-4A37-AB7F-04E100EC8304}">
      <dgm:prSet/>
      <dgm:spPr/>
      <dgm:t>
        <a:bodyPr/>
        <a:lstStyle/>
        <a:p>
          <a:endParaRPr lang="en-GB" sz="1200"/>
        </a:p>
      </dgm:t>
    </dgm:pt>
    <dgm:pt modelId="{14249ED7-5946-47A6-8653-8E96EB8523E7}">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en-GB" sz="1600" dirty="0" smtClean="0"/>
            <a:t>Community benefits </a:t>
          </a:r>
          <a:endParaRPr lang="en-GB" sz="1600" dirty="0"/>
        </a:p>
      </dgm:t>
    </dgm:pt>
    <dgm:pt modelId="{E75231E7-D834-4F78-A308-902817EE4D0F}" type="parTrans" cxnId="{74C662EB-6258-4B3B-B445-7CE016F9C026}">
      <dgm:prSet/>
      <dgm:spPr/>
      <dgm:t>
        <a:bodyPr/>
        <a:lstStyle/>
        <a:p>
          <a:endParaRPr lang="en-GB" sz="1200"/>
        </a:p>
      </dgm:t>
    </dgm:pt>
    <dgm:pt modelId="{F118C17A-9A28-4705-9A45-C7C022DF6579}" type="sibTrans" cxnId="{74C662EB-6258-4B3B-B445-7CE016F9C026}">
      <dgm:prSet/>
      <dgm:spPr/>
      <dgm:t>
        <a:bodyPr/>
        <a:lstStyle/>
        <a:p>
          <a:endParaRPr lang="en-GB" sz="1200"/>
        </a:p>
      </dgm:t>
    </dgm:pt>
    <dgm:pt modelId="{833F6ABA-524E-473A-AFF6-B59B0261ABE3}">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en-GB" sz="1600" dirty="0" smtClean="0"/>
            <a:t>Environmentally conscious</a:t>
          </a:r>
          <a:endParaRPr lang="en-GB" sz="1600" dirty="0"/>
        </a:p>
      </dgm:t>
    </dgm:pt>
    <dgm:pt modelId="{D65A127C-BAAA-40B4-9B30-F298C94D11B6}" type="parTrans" cxnId="{2BC41550-C87E-4E01-8C14-6AAD7A5419F7}">
      <dgm:prSet/>
      <dgm:spPr/>
      <dgm:t>
        <a:bodyPr/>
        <a:lstStyle/>
        <a:p>
          <a:endParaRPr lang="en-GB" sz="1200"/>
        </a:p>
      </dgm:t>
    </dgm:pt>
    <dgm:pt modelId="{92C4E889-284A-49A0-94E0-4080D5DC300E}" type="sibTrans" cxnId="{2BC41550-C87E-4E01-8C14-6AAD7A5419F7}">
      <dgm:prSet/>
      <dgm:spPr/>
      <dgm:t>
        <a:bodyPr/>
        <a:lstStyle/>
        <a:p>
          <a:endParaRPr lang="en-GB" sz="1200"/>
        </a:p>
      </dgm:t>
    </dgm:pt>
    <dgm:pt modelId="{41B0881C-23C0-4DB4-8B7D-D4838F55C7BF}">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en-GB" sz="1100" dirty="0" smtClean="0"/>
            <a:t> renewable power generation</a:t>
          </a:r>
          <a:endParaRPr lang="en-GB" sz="1100" dirty="0"/>
        </a:p>
      </dgm:t>
    </dgm:pt>
    <dgm:pt modelId="{E3D5D166-9917-41D0-B534-A9CC775C8B83}" type="parTrans" cxnId="{146F4608-1DFB-4B7C-9743-BECA8CD69732}">
      <dgm:prSet/>
      <dgm:spPr/>
      <dgm:t>
        <a:bodyPr/>
        <a:lstStyle/>
        <a:p>
          <a:endParaRPr lang="en-GB" sz="1200"/>
        </a:p>
      </dgm:t>
    </dgm:pt>
    <dgm:pt modelId="{8D132CA6-DA84-4CF6-9EA9-7BF9C76114B0}" type="sibTrans" cxnId="{146F4608-1DFB-4B7C-9743-BECA8CD69732}">
      <dgm:prSet/>
      <dgm:spPr/>
      <dgm:t>
        <a:bodyPr/>
        <a:lstStyle/>
        <a:p>
          <a:endParaRPr lang="en-GB" sz="1200"/>
        </a:p>
      </dgm:t>
    </dgm:pt>
    <dgm:pt modelId="{1797B281-0013-43E6-B2D8-A8E64F6B3671}">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en-GB" sz="1100" dirty="0" smtClean="0"/>
            <a:t> sell green electricity back to the grid</a:t>
          </a:r>
          <a:endParaRPr lang="en-GB" sz="1100" dirty="0"/>
        </a:p>
      </dgm:t>
    </dgm:pt>
    <dgm:pt modelId="{DB0C8D3E-C94E-478B-8329-BE8F9AECB8F7}" type="parTrans" cxnId="{BF03A8E7-451C-4376-AFC2-355429164F12}">
      <dgm:prSet/>
      <dgm:spPr/>
      <dgm:t>
        <a:bodyPr/>
        <a:lstStyle/>
        <a:p>
          <a:endParaRPr lang="en-GB" sz="1200"/>
        </a:p>
      </dgm:t>
    </dgm:pt>
    <dgm:pt modelId="{2AD619EC-D9F1-48EB-BADF-777C7F0B8754}" type="sibTrans" cxnId="{BF03A8E7-451C-4376-AFC2-355429164F12}">
      <dgm:prSet/>
      <dgm:spPr/>
      <dgm:t>
        <a:bodyPr/>
        <a:lstStyle/>
        <a:p>
          <a:endParaRPr lang="en-GB" sz="1200"/>
        </a:p>
      </dgm:t>
    </dgm:pt>
    <dgm:pt modelId="{E97C6462-B3A5-4921-852E-111D5D00AF7A}">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en-GB" sz="1400" dirty="0" smtClean="0"/>
            <a:t>Electricity</a:t>
          </a:r>
          <a:endParaRPr lang="en-GB" sz="1400" dirty="0"/>
        </a:p>
      </dgm:t>
    </dgm:pt>
    <dgm:pt modelId="{D7310E85-FDD1-45ED-B8EA-95C27FAF315C}" type="parTrans" cxnId="{76293C0C-EC13-445B-9FF2-F7869B12626D}">
      <dgm:prSet/>
      <dgm:spPr/>
      <dgm:t>
        <a:bodyPr/>
        <a:lstStyle/>
        <a:p>
          <a:endParaRPr lang="en-GB" sz="1600"/>
        </a:p>
      </dgm:t>
    </dgm:pt>
    <dgm:pt modelId="{BA22E7AC-ED24-4128-85CA-3F1157FB2A54}" type="sibTrans" cxnId="{76293C0C-EC13-445B-9FF2-F7869B12626D}">
      <dgm:prSet/>
      <dgm:spPr/>
      <dgm:t>
        <a:bodyPr/>
        <a:lstStyle/>
        <a:p>
          <a:endParaRPr lang="en-GB" sz="1600"/>
        </a:p>
      </dgm:t>
    </dgm:pt>
    <dgm:pt modelId="{0A0BA7BF-E08E-4CE0-9DD7-153F123722D9}">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lnSpc>
              <a:spcPct val="90000"/>
            </a:lnSpc>
          </a:pPr>
          <a:r>
            <a:rPr lang="en-GB" sz="1100" dirty="0" smtClean="0"/>
            <a:t> </a:t>
          </a:r>
          <a:r>
            <a:rPr lang="en-GB" sz="1200" dirty="0" smtClean="0"/>
            <a:t>Commonwealth Games 2014 </a:t>
          </a:r>
          <a:r>
            <a:rPr lang="en-GB" sz="1100" dirty="0" smtClean="0"/>
            <a:t/>
          </a:r>
          <a:br>
            <a:rPr lang="en-GB" sz="1100" dirty="0" smtClean="0"/>
          </a:br>
          <a:r>
            <a:rPr lang="en-GB" sz="1100" dirty="0" smtClean="0"/>
            <a:t>  	351 Jobs, 113 Apprentices</a:t>
          </a:r>
          <a:endParaRPr lang="en-GB" sz="1100" dirty="0"/>
        </a:p>
      </dgm:t>
    </dgm:pt>
    <dgm:pt modelId="{F5682FCC-2042-427E-8979-DC23CB2C6AF8}" type="parTrans" cxnId="{768DC6F0-D9FB-4167-9B2A-0B17E5493B55}">
      <dgm:prSet/>
      <dgm:spPr/>
      <dgm:t>
        <a:bodyPr/>
        <a:lstStyle/>
        <a:p>
          <a:endParaRPr lang="en-GB" sz="1600"/>
        </a:p>
      </dgm:t>
    </dgm:pt>
    <dgm:pt modelId="{2FE0636E-D7CF-4E0A-94D3-226AE3AF98B5}" type="sibTrans" cxnId="{768DC6F0-D9FB-4167-9B2A-0B17E5493B55}">
      <dgm:prSet/>
      <dgm:spPr/>
      <dgm:t>
        <a:bodyPr/>
        <a:lstStyle/>
        <a:p>
          <a:endParaRPr lang="en-GB" sz="1600"/>
        </a:p>
      </dgm:t>
    </dgm:pt>
    <dgm:pt modelId="{50907867-DFB3-4A7D-942A-E23809419955}">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lnSpc>
              <a:spcPct val="90000"/>
            </a:lnSpc>
          </a:pPr>
          <a:r>
            <a:rPr lang="en-GB" sz="1100" dirty="0" smtClean="0"/>
            <a:t>  </a:t>
          </a:r>
          <a:r>
            <a:rPr lang="en-GB" sz="1200" dirty="0" smtClean="0"/>
            <a:t>Glasgow Housing Association              	</a:t>
          </a:r>
          <a:r>
            <a:rPr lang="en-GB" sz="1100" dirty="0" smtClean="0"/>
            <a:t>577 Apprentices, 482 Trainees</a:t>
          </a:r>
          <a:endParaRPr lang="en-GB" sz="1100" dirty="0"/>
        </a:p>
      </dgm:t>
    </dgm:pt>
    <dgm:pt modelId="{309E754D-3DDC-4642-991A-92C8990C68E8}" type="parTrans" cxnId="{ED6DD1CB-C0D0-4898-8E55-F1B932C05646}">
      <dgm:prSet/>
      <dgm:spPr/>
      <dgm:t>
        <a:bodyPr/>
        <a:lstStyle/>
        <a:p>
          <a:endParaRPr lang="en-GB" sz="1600"/>
        </a:p>
      </dgm:t>
    </dgm:pt>
    <dgm:pt modelId="{C0883919-D558-43A1-B731-E68872C67FAC}" type="sibTrans" cxnId="{ED6DD1CB-C0D0-4898-8E55-F1B932C05646}">
      <dgm:prSet/>
      <dgm:spPr/>
      <dgm:t>
        <a:bodyPr/>
        <a:lstStyle/>
        <a:p>
          <a:endParaRPr lang="en-GB" sz="1600"/>
        </a:p>
      </dgm:t>
    </dgm:pt>
    <dgm:pt modelId="{0B09827B-B10A-4BBF-92B7-27932615E4A5}">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en-GB" sz="1100" dirty="0" smtClean="0"/>
            <a:t> energy efficiency measures</a:t>
          </a:r>
          <a:endParaRPr lang="en-GB" sz="1100" dirty="0"/>
        </a:p>
      </dgm:t>
    </dgm:pt>
    <dgm:pt modelId="{760FC0FC-F46E-4C8B-9E93-C6CD255B4DC0}" type="parTrans" cxnId="{9D1C4189-1FA0-4E2E-B51E-62E274F34F94}">
      <dgm:prSet/>
      <dgm:spPr/>
      <dgm:t>
        <a:bodyPr/>
        <a:lstStyle/>
        <a:p>
          <a:endParaRPr lang="en-GB" sz="1600"/>
        </a:p>
      </dgm:t>
    </dgm:pt>
    <dgm:pt modelId="{B5EEB005-53F1-4FF7-88C6-4287DB110F41}" type="sibTrans" cxnId="{9D1C4189-1FA0-4E2E-B51E-62E274F34F94}">
      <dgm:prSet/>
      <dgm:spPr/>
      <dgm:t>
        <a:bodyPr/>
        <a:lstStyle/>
        <a:p>
          <a:endParaRPr lang="en-GB" sz="1600"/>
        </a:p>
      </dgm:t>
    </dgm:pt>
    <dgm:pt modelId="{E809E40D-FDCB-418F-976A-B37261A0C1BB}">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en-GB" sz="1600" dirty="0" smtClean="0"/>
            <a:t>Socially responsible</a:t>
          </a:r>
          <a:endParaRPr lang="en-GB" sz="1200" dirty="0"/>
        </a:p>
      </dgm:t>
    </dgm:pt>
    <dgm:pt modelId="{49D088B2-CA69-4079-A0E2-D6C639C4DE99}" type="parTrans" cxnId="{0E7B050C-0A04-4878-AFB9-D7D168CEB1AF}">
      <dgm:prSet/>
      <dgm:spPr/>
      <dgm:t>
        <a:bodyPr/>
        <a:lstStyle/>
        <a:p>
          <a:endParaRPr lang="en-GB"/>
        </a:p>
      </dgm:t>
    </dgm:pt>
    <dgm:pt modelId="{3A80E073-5A08-402F-B0E6-55E15C4275E6}" type="sibTrans" cxnId="{0E7B050C-0A04-4878-AFB9-D7D168CEB1AF}">
      <dgm:prSet/>
      <dgm:spPr/>
      <dgm:t>
        <a:bodyPr/>
        <a:lstStyle/>
        <a:p>
          <a:endParaRPr lang="en-GB"/>
        </a:p>
      </dgm:t>
    </dgm:pt>
    <dgm:pt modelId="{DEF0E3EF-45AD-402B-82AB-A6EACFDA4A70}">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lnSpc>
              <a:spcPct val="90000"/>
            </a:lnSpc>
          </a:pPr>
          <a:r>
            <a:rPr lang="en-GB" sz="1400" dirty="0" smtClean="0"/>
            <a:t>3</a:t>
          </a:r>
          <a:r>
            <a:rPr lang="en-GB" sz="1400" b="0" dirty="0" smtClean="0"/>
            <a:t>500 Training opportunities</a:t>
          </a:r>
          <a:endParaRPr lang="en-GB" sz="1400" b="0" dirty="0"/>
        </a:p>
      </dgm:t>
    </dgm:pt>
    <dgm:pt modelId="{D29359FE-1B48-4AD9-8E8F-5435B511225D}" type="parTrans" cxnId="{8C794DBE-B1DF-4C43-B3C4-E527CD78D47B}">
      <dgm:prSet/>
      <dgm:spPr/>
      <dgm:t>
        <a:bodyPr/>
        <a:lstStyle/>
        <a:p>
          <a:endParaRPr lang="en-GB"/>
        </a:p>
      </dgm:t>
    </dgm:pt>
    <dgm:pt modelId="{91ACC960-BA14-4988-A387-BE4A891C5324}" type="sibTrans" cxnId="{8C794DBE-B1DF-4C43-B3C4-E527CD78D47B}">
      <dgm:prSet/>
      <dgm:spPr/>
      <dgm:t>
        <a:bodyPr/>
        <a:lstStyle/>
        <a:p>
          <a:endParaRPr lang="en-GB"/>
        </a:p>
      </dgm:t>
    </dgm:pt>
    <dgm:pt modelId="{D137D096-0CC2-4B22-AFB7-33138B995EBC}">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en-GB" sz="1400" dirty="0" smtClean="0"/>
            <a:t>Supported businesses</a:t>
          </a:r>
          <a:endParaRPr lang="en-GB" sz="1400" dirty="0"/>
        </a:p>
      </dgm:t>
    </dgm:pt>
    <dgm:pt modelId="{554A6EFA-AF1F-4E31-A7C6-F9F9F465A2A8}" type="parTrans" cxnId="{590CFA1D-3A2D-4B2C-83D1-A7D9C1F43352}">
      <dgm:prSet/>
      <dgm:spPr/>
      <dgm:t>
        <a:bodyPr/>
        <a:lstStyle/>
        <a:p>
          <a:endParaRPr lang="en-GB"/>
        </a:p>
      </dgm:t>
    </dgm:pt>
    <dgm:pt modelId="{FEEB9E7E-6389-4D10-83BB-13AE23AEE260}" type="sibTrans" cxnId="{590CFA1D-3A2D-4B2C-83D1-A7D9C1F43352}">
      <dgm:prSet/>
      <dgm:spPr/>
      <dgm:t>
        <a:bodyPr/>
        <a:lstStyle/>
        <a:p>
          <a:endParaRPr lang="en-GB"/>
        </a:p>
      </dgm:t>
    </dgm:pt>
    <dgm:pt modelId="{48FEE322-5706-4508-A9B5-DA384DE810B7}">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en-GB" sz="1100" dirty="0" smtClean="0"/>
            <a:t>Article 19 National Framework</a:t>
          </a:r>
          <a:endParaRPr lang="en-GB" sz="1100" dirty="0"/>
        </a:p>
      </dgm:t>
    </dgm:pt>
    <dgm:pt modelId="{F6356514-603D-423F-AB21-67DF7758D635}" type="parTrans" cxnId="{B48C1509-D786-4A37-8917-A260FE10CC95}">
      <dgm:prSet/>
      <dgm:spPr/>
      <dgm:t>
        <a:bodyPr/>
        <a:lstStyle/>
        <a:p>
          <a:endParaRPr lang="en-GB"/>
        </a:p>
      </dgm:t>
    </dgm:pt>
    <dgm:pt modelId="{DFAA7722-2073-4791-9073-BE7336CEDD77}" type="sibTrans" cxnId="{B48C1509-D786-4A37-8917-A260FE10CC95}">
      <dgm:prSet/>
      <dgm:spPr/>
      <dgm:t>
        <a:bodyPr/>
        <a:lstStyle/>
        <a:p>
          <a:endParaRPr lang="en-GB"/>
        </a:p>
      </dgm:t>
    </dgm:pt>
    <dgm:pt modelId="{11C85734-0D99-4401-B7DA-7DD55AE43970}">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en-GB" sz="1100" dirty="0" smtClean="0"/>
            <a:t>11 suppliers, up to £</a:t>
          </a:r>
          <a:r>
            <a:rPr lang="en-GB" sz="1100" dirty="0" err="1" smtClean="0"/>
            <a:t>5m</a:t>
          </a:r>
          <a:r>
            <a:rPr lang="en-GB" sz="1100" dirty="0" smtClean="0"/>
            <a:t> a year </a:t>
          </a:r>
          <a:endParaRPr lang="en-GB" sz="1100" dirty="0"/>
        </a:p>
      </dgm:t>
    </dgm:pt>
    <dgm:pt modelId="{2727E507-8436-4F74-A41D-ADFF37FA0C49}" type="parTrans" cxnId="{F066A44F-BD6D-40CC-99BC-9865F4AF9AA4}">
      <dgm:prSet/>
      <dgm:spPr/>
      <dgm:t>
        <a:bodyPr/>
        <a:lstStyle/>
        <a:p>
          <a:endParaRPr lang="en-GB"/>
        </a:p>
      </dgm:t>
    </dgm:pt>
    <dgm:pt modelId="{D4EDE850-BB87-42EB-967A-72A2C0AD36E3}" type="sibTrans" cxnId="{F066A44F-BD6D-40CC-99BC-9865F4AF9AA4}">
      <dgm:prSet/>
      <dgm:spPr/>
      <dgm:t>
        <a:bodyPr/>
        <a:lstStyle/>
        <a:p>
          <a:endParaRPr lang="en-GB"/>
        </a:p>
      </dgm:t>
    </dgm:pt>
    <dgm:pt modelId="{D61EE0D5-20FD-48AE-BC43-79E291124FC6}">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lnSpc>
              <a:spcPct val="90000"/>
            </a:lnSpc>
          </a:pPr>
          <a:endParaRPr lang="en-GB" sz="1100" dirty="0"/>
        </a:p>
      </dgm:t>
    </dgm:pt>
    <dgm:pt modelId="{C2818602-2DE9-49E5-B89D-66DD83A63808}" type="parTrans" cxnId="{A6D8BBC4-2391-4287-A617-3FDC34419192}">
      <dgm:prSet/>
      <dgm:spPr/>
      <dgm:t>
        <a:bodyPr/>
        <a:lstStyle/>
        <a:p>
          <a:endParaRPr lang="en-GB"/>
        </a:p>
      </dgm:t>
    </dgm:pt>
    <dgm:pt modelId="{DCAD10E1-C66D-4BDE-96A3-FE72CB3CBDD2}" type="sibTrans" cxnId="{A6D8BBC4-2391-4287-A617-3FDC34419192}">
      <dgm:prSet/>
      <dgm:spPr/>
      <dgm:t>
        <a:bodyPr/>
        <a:lstStyle/>
        <a:p>
          <a:endParaRPr lang="en-GB"/>
        </a:p>
      </dgm:t>
    </dgm:pt>
    <dgm:pt modelId="{2EDD05AA-6015-46E0-B792-821F5AEC4BF9}" type="pres">
      <dgm:prSet presAssocID="{424B0DCD-BE09-4E44-B741-31B8FD07D3AE}" presName="Name0" presStyleCnt="0">
        <dgm:presLayoutVars>
          <dgm:dir/>
          <dgm:animLvl val="lvl"/>
          <dgm:resizeHandles val="exact"/>
        </dgm:presLayoutVars>
      </dgm:prSet>
      <dgm:spPr/>
      <dgm:t>
        <a:bodyPr/>
        <a:lstStyle/>
        <a:p>
          <a:endParaRPr lang="en-GB"/>
        </a:p>
      </dgm:t>
    </dgm:pt>
    <dgm:pt modelId="{7DCCE689-00DB-44DC-986C-1B791F8E4362}" type="pres">
      <dgm:prSet presAssocID="{F2F28202-EB5C-4A3C-91F7-35F2E4D2D6B3}" presName="linNod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61DFBC3B-1421-439C-B683-2C86D09ED069}" type="pres">
      <dgm:prSet presAssocID="{F2F28202-EB5C-4A3C-91F7-35F2E4D2D6B3}" presName="parentText" presStyleLbl="node1" presStyleIdx="0" presStyleCnt="4" custScaleX="100166" custScaleY="47259">
        <dgm:presLayoutVars>
          <dgm:chMax val="1"/>
          <dgm:bulletEnabled val="1"/>
        </dgm:presLayoutVars>
      </dgm:prSet>
      <dgm:spPr/>
      <dgm:t>
        <a:bodyPr/>
        <a:lstStyle/>
        <a:p>
          <a:endParaRPr lang="en-GB"/>
        </a:p>
      </dgm:t>
    </dgm:pt>
    <dgm:pt modelId="{00F3EF0E-F022-400C-B80C-EDDA34A2736A}" type="pres">
      <dgm:prSet presAssocID="{F2F28202-EB5C-4A3C-91F7-35F2E4D2D6B3}" presName="descendantText" presStyleLbl="alignAccFollowNode1" presStyleIdx="0" presStyleCnt="4" custScaleY="66397">
        <dgm:presLayoutVars>
          <dgm:bulletEnabled val="1"/>
        </dgm:presLayoutVars>
      </dgm:prSet>
      <dgm:spPr/>
      <dgm:t>
        <a:bodyPr/>
        <a:lstStyle/>
        <a:p>
          <a:endParaRPr lang="en-GB"/>
        </a:p>
      </dgm:t>
    </dgm:pt>
    <dgm:pt modelId="{F1C48BDE-4BEF-4F14-8541-B7B8D09EF0E8}" type="pres">
      <dgm:prSet presAssocID="{D3EDE303-63C0-4608-B443-365E969AA7D0}" presName="sp"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C2E8BF5C-B50B-433C-9103-3F615D638CEE}" type="pres">
      <dgm:prSet presAssocID="{14249ED7-5946-47A6-8653-8E96EB8523E7}" presName="linNod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90CD09E9-FD21-404C-94C2-DFE34A762E2B}" type="pres">
      <dgm:prSet presAssocID="{14249ED7-5946-47A6-8653-8E96EB8523E7}" presName="parentText" presStyleLbl="node1" presStyleIdx="1" presStyleCnt="4" custScaleX="100454" custScaleY="47259">
        <dgm:presLayoutVars>
          <dgm:chMax val="1"/>
          <dgm:bulletEnabled val="1"/>
        </dgm:presLayoutVars>
      </dgm:prSet>
      <dgm:spPr/>
      <dgm:t>
        <a:bodyPr/>
        <a:lstStyle/>
        <a:p>
          <a:endParaRPr lang="en-GB"/>
        </a:p>
      </dgm:t>
    </dgm:pt>
    <dgm:pt modelId="{C9F9B02C-6350-4840-AB43-BA4F3AD56CA8}" type="pres">
      <dgm:prSet presAssocID="{14249ED7-5946-47A6-8653-8E96EB8523E7}" presName="descendantText" presStyleLbl="alignAccFollowNode1" presStyleIdx="1" presStyleCnt="4" custScaleX="100121" custScaleY="75606" custLinFactNeighborX="8516" custLinFactNeighborY="2278">
        <dgm:presLayoutVars>
          <dgm:bulletEnabled val="1"/>
        </dgm:presLayoutVars>
      </dgm:prSet>
      <dgm:spPr/>
      <dgm:t>
        <a:bodyPr/>
        <a:lstStyle/>
        <a:p>
          <a:endParaRPr lang="en-GB"/>
        </a:p>
      </dgm:t>
    </dgm:pt>
    <dgm:pt modelId="{1D899D55-75BE-475A-9EFC-33B43E558599}" type="pres">
      <dgm:prSet presAssocID="{F118C17A-9A28-4705-9A45-C7C022DF6579}" presName="sp"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1F3933DD-1B2C-4D83-9931-4AC576F6EC21}" type="pres">
      <dgm:prSet presAssocID="{833F6ABA-524E-473A-AFF6-B59B0261ABE3}" presName="linNod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F50CADA3-6615-4E47-92FF-B2C70AB6F62E}" type="pres">
      <dgm:prSet presAssocID="{833F6ABA-524E-473A-AFF6-B59B0261ABE3}" presName="parentText" presStyleLbl="node1" presStyleIdx="2" presStyleCnt="4" custScaleX="102086" custScaleY="47259">
        <dgm:presLayoutVars>
          <dgm:chMax val="1"/>
          <dgm:bulletEnabled val="1"/>
        </dgm:presLayoutVars>
      </dgm:prSet>
      <dgm:spPr/>
      <dgm:t>
        <a:bodyPr/>
        <a:lstStyle/>
        <a:p>
          <a:endParaRPr lang="en-GB"/>
        </a:p>
      </dgm:t>
    </dgm:pt>
    <dgm:pt modelId="{ECC3E7F6-993A-40C4-B090-D49279FD9B25}" type="pres">
      <dgm:prSet presAssocID="{833F6ABA-524E-473A-AFF6-B59B0261ABE3}" presName="descendantText" presStyleLbl="alignAccFollowNode1" presStyleIdx="2" presStyleCnt="4" custScaleY="70681">
        <dgm:presLayoutVars>
          <dgm:bulletEnabled val="1"/>
        </dgm:presLayoutVars>
      </dgm:prSet>
      <dgm:spPr/>
      <dgm:t>
        <a:bodyPr/>
        <a:lstStyle/>
        <a:p>
          <a:endParaRPr lang="en-GB"/>
        </a:p>
      </dgm:t>
    </dgm:pt>
    <dgm:pt modelId="{832DDE4C-2CA9-43A0-97C3-76919CF1F425}" type="pres">
      <dgm:prSet presAssocID="{92C4E889-284A-49A0-94E0-4080D5DC300E}" presName="sp" presStyleCnt="0"/>
      <dgm:spPr/>
    </dgm:pt>
    <dgm:pt modelId="{D063DC75-3DE9-49AB-A920-49008A575F07}" type="pres">
      <dgm:prSet presAssocID="{E809E40D-FDCB-418F-976A-B37261A0C1BB}" presName="linNode" presStyleCnt="0"/>
      <dgm:spPr/>
    </dgm:pt>
    <dgm:pt modelId="{2616B22C-6FD4-4BB0-A04B-B87AFFC8C72B}" type="pres">
      <dgm:prSet presAssocID="{E809E40D-FDCB-418F-976A-B37261A0C1BB}" presName="parentText" presStyleLbl="node1" presStyleIdx="3" presStyleCnt="4" custScaleX="100454" custScaleY="47259">
        <dgm:presLayoutVars>
          <dgm:chMax val="1"/>
          <dgm:bulletEnabled val="1"/>
        </dgm:presLayoutVars>
      </dgm:prSet>
      <dgm:spPr/>
      <dgm:t>
        <a:bodyPr/>
        <a:lstStyle/>
        <a:p>
          <a:endParaRPr lang="en-GB"/>
        </a:p>
      </dgm:t>
    </dgm:pt>
    <dgm:pt modelId="{57AB0063-9E09-4BFE-A313-61EF33D04974}" type="pres">
      <dgm:prSet presAssocID="{E809E40D-FDCB-418F-976A-B37261A0C1BB}" presName="descendantText" presStyleLbl="alignAccFollowNode1" presStyleIdx="3" presStyleCnt="4" custScaleY="66934">
        <dgm:presLayoutVars>
          <dgm:bulletEnabled val="1"/>
        </dgm:presLayoutVars>
      </dgm:prSet>
      <dgm:spPr/>
      <dgm:t>
        <a:bodyPr/>
        <a:lstStyle/>
        <a:p>
          <a:endParaRPr lang="en-GB"/>
        </a:p>
      </dgm:t>
    </dgm:pt>
  </dgm:ptLst>
  <dgm:cxnLst>
    <dgm:cxn modelId="{EF423232-B6D8-497A-8353-C7172126B7D6}" type="presOf" srcId="{E809E40D-FDCB-418F-976A-B37261A0C1BB}" destId="{2616B22C-6FD4-4BB0-A04B-B87AFFC8C72B}" srcOrd="0" destOrd="0" presId="urn:microsoft.com/office/officeart/2005/8/layout/vList5"/>
    <dgm:cxn modelId="{D8C46243-ABC1-4AA1-99A6-F1F0B7E506C7}" srcId="{424B0DCD-BE09-4E44-B741-31B8FD07D3AE}" destId="{F2F28202-EB5C-4A3C-91F7-35F2E4D2D6B3}" srcOrd="0" destOrd="0" parTransId="{118E5A4D-107F-485B-8DC0-7B7AEFBCB8EB}" sibTransId="{D3EDE303-63C0-4608-B443-365E969AA7D0}"/>
    <dgm:cxn modelId="{590CFA1D-3A2D-4B2C-83D1-A7D9C1F43352}" srcId="{E809E40D-FDCB-418F-976A-B37261A0C1BB}" destId="{D137D096-0CC2-4B22-AFB7-33138B995EBC}" srcOrd="0" destOrd="0" parTransId="{554A6EFA-AF1F-4E31-A7C6-F9F9F465A2A8}" sibTransId="{FEEB9E7E-6389-4D10-83BB-13AE23AEE260}"/>
    <dgm:cxn modelId="{E15B2EFB-E80E-48C4-B77E-E904B24E2AF6}" type="presOf" srcId="{424B0DCD-BE09-4E44-B741-31B8FD07D3AE}" destId="{2EDD05AA-6015-46E0-B792-821F5AEC4BF9}" srcOrd="0" destOrd="0" presId="urn:microsoft.com/office/officeart/2005/8/layout/vList5"/>
    <dgm:cxn modelId="{9714088E-552A-4352-A0D7-DF81BFC014DB}" type="presOf" srcId="{F2F28202-EB5C-4A3C-91F7-35F2E4D2D6B3}" destId="{61DFBC3B-1421-439C-B683-2C86D09ED069}" srcOrd="0" destOrd="0" presId="urn:microsoft.com/office/officeart/2005/8/layout/vList5"/>
    <dgm:cxn modelId="{E07768DB-380E-490C-AD39-61821BF29E4A}" type="presOf" srcId="{1797B281-0013-43E6-B2D8-A8E64F6B3671}" destId="{ECC3E7F6-993A-40C4-B090-D49279FD9B25}" srcOrd="0" destOrd="3" presId="urn:microsoft.com/office/officeart/2005/8/layout/vList5"/>
    <dgm:cxn modelId="{73F795F7-B1EA-4BA8-A632-649F6E51682D}" type="presOf" srcId="{DEF0E3EF-45AD-402B-82AB-A6EACFDA4A70}" destId="{C9F9B02C-6350-4840-AB43-BA4F3AD56CA8}" srcOrd="0" destOrd="0" presId="urn:microsoft.com/office/officeart/2005/8/layout/vList5"/>
    <dgm:cxn modelId="{BF03A8E7-451C-4376-AFC2-355429164F12}" srcId="{0B09827B-B10A-4BBF-92B7-27932615E4A5}" destId="{1797B281-0013-43E6-B2D8-A8E64F6B3671}" srcOrd="1" destOrd="0" parTransId="{DB0C8D3E-C94E-478B-8329-BE8F9AECB8F7}" sibTransId="{2AD619EC-D9F1-48EB-BADF-777C7F0B8754}"/>
    <dgm:cxn modelId="{2BC41550-C87E-4E01-8C14-6AAD7A5419F7}" srcId="{424B0DCD-BE09-4E44-B741-31B8FD07D3AE}" destId="{833F6ABA-524E-473A-AFF6-B59B0261ABE3}" srcOrd="2" destOrd="0" parTransId="{D65A127C-BAAA-40B4-9B30-F298C94D11B6}" sibTransId="{92C4E889-284A-49A0-94E0-4080D5DC300E}"/>
    <dgm:cxn modelId="{CEFD5301-03CD-4861-ACD6-1693938C4B9F}" type="presOf" srcId="{0A0BA7BF-E08E-4CE0-9DD7-153F123722D9}" destId="{C9F9B02C-6350-4840-AB43-BA4F3AD56CA8}" srcOrd="0" destOrd="1" presId="urn:microsoft.com/office/officeart/2005/8/layout/vList5"/>
    <dgm:cxn modelId="{A4348AFE-A14F-4152-8C46-1BBC2498A14A}" type="presOf" srcId="{D61EE0D5-20FD-48AE-BC43-79E291124FC6}" destId="{C9F9B02C-6350-4840-AB43-BA4F3AD56CA8}" srcOrd="0" destOrd="2" presId="urn:microsoft.com/office/officeart/2005/8/layout/vList5"/>
    <dgm:cxn modelId="{AA84BD1F-7AAA-4A37-AB7F-04E100EC8304}" srcId="{F2F28202-EB5C-4A3C-91F7-35F2E4D2D6B3}" destId="{8C40E6CD-970A-4FEC-83F7-AA0198B10FE1}" srcOrd="0" destOrd="0" parTransId="{588C3EDA-9EA7-41D7-9648-BBBFBCF99632}" sibTransId="{561DC3E6-699C-4E5B-990A-89E1110D59B1}"/>
    <dgm:cxn modelId="{4AF03CB2-6B9D-4DF8-B5ED-9420A48245E5}" type="presOf" srcId="{E97C6462-B3A5-4921-852E-111D5D00AF7A}" destId="{ECC3E7F6-993A-40C4-B090-D49279FD9B25}" srcOrd="0" destOrd="0" presId="urn:microsoft.com/office/officeart/2005/8/layout/vList5"/>
    <dgm:cxn modelId="{146F4608-1DFB-4B7C-9743-BECA8CD69732}" srcId="{0B09827B-B10A-4BBF-92B7-27932615E4A5}" destId="{41B0881C-23C0-4DB4-8B7D-D4838F55C7BF}" srcOrd="0" destOrd="0" parTransId="{E3D5D166-9917-41D0-B534-A9CC775C8B83}" sibTransId="{8D132CA6-DA84-4CF6-9EA9-7BF9C76114B0}"/>
    <dgm:cxn modelId="{6560CE9E-11C9-4144-98A5-5F7697853353}" type="presOf" srcId="{48FEE322-5706-4508-A9B5-DA384DE810B7}" destId="{57AB0063-9E09-4BFE-A313-61EF33D04974}" srcOrd="0" destOrd="1" presId="urn:microsoft.com/office/officeart/2005/8/layout/vList5"/>
    <dgm:cxn modelId="{3221B8CD-8E43-4F7D-8D3B-05848C0DE184}" type="presOf" srcId="{0B09827B-B10A-4BBF-92B7-27932615E4A5}" destId="{ECC3E7F6-993A-40C4-B090-D49279FD9B25}" srcOrd="0" destOrd="1" presId="urn:microsoft.com/office/officeart/2005/8/layout/vList5"/>
    <dgm:cxn modelId="{549ADC9D-3A94-4BDE-92BB-9CB2A6D2BD2F}" type="presOf" srcId="{50907867-DFB3-4A7D-942A-E23809419955}" destId="{C9F9B02C-6350-4840-AB43-BA4F3AD56CA8}" srcOrd="0" destOrd="3" presId="urn:microsoft.com/office/officeart/2005/8/layout/vList5"/>
    <dgm:cxn modelId="{76293C0C-EC13-445B-9FF2-F7869B12626D}" srcId="{833F6ABA-524E-473A-AFF6-B59B0261ABE3}" destId="{E97C6462-B3A5-4921-852E-111D5D00AF7A}" srcOrd="0" destOrd="0" parTransId="{D7310E85-FDD1-45ED-B8EA-95C27FAF315C}" sibTransId="{BA22E7AC-ED24-4128-85CA-3F1157FB2A54}"/>
    <dgm:cxn modelId="{ED6DD1CB-C0D0-4898-8E55-F1B932C05646}" srcId="{14249ED7-5946-47A6-8653-8E96EB8523E7}" destId="{50907867-DFB3-4A7D-942A-E23809419955}" srcOrd="3" destOrd="0" parTransId="{309E754D-3DDC-4642-991A-92C8990C68E8}" sibTransId="{C0883919-D558-43A1-B731-E68872C67FAC}"/>
    <dgm:cxn modelId="{768DC6F0-D9FB-4167-9B2A-0B17E5493B55}" srcId="{14249ED7-5946-47A6-8653-8E96EB8523E7}" destId="{0A0BA7BF-E08E-4CE0-9DD7-153F123722D9}" srcOrd="1" destOrd="0" parTransId="{F5682FCC-2042-427E-8979-DC23CB2C6AF8}" sibTransId="{2FE0636E-D7CF-4E0A-94D3-226AE3AF98B5}"/>
    <dgm:cxn modelId="{A8E21201-2FBD-4CB8-B1CD-0E2CC4316377}" type="presOf" srcId="{8C40E6CD-970A-4FEC-83F7-AA0198B10FE1}" destId="{00F3EF0E-F022-400C-B80C-EDDA34A2736A}" srcOrd="0" destOrd="0" presId="urn:microsoft.com/office/officeart/2005/8/layout/vList5"/>
    <dgm:cxn modelId="{45FD73D6-185C-494D-A117-200E0D7EA184}" type="presOf" srcId="{11C85734-0D99-4401-B7DA-7DD55AE43970}" destId="{57AB0063-9E09-4BFE-A313-61EF33D04974}" srcOrd="0" destOrd="2" presId="urn:microsoft.com/office/officeart/2005/8/layout/vList5"/>
    <dgm:cxn modelId="{80D1B26C-89AE-4A9B-A450-7A215FAFFFB1}" type="presOf" srcId="{D137D096-0CC2-4B22-AFB7-33138B995EBC}" destId="{57AB0063-9E09-4BFE-A313-61EF33D04974}" srcOrd="0" destOrd="0" presId="urn:microsoft.com/office/officeart/2005/8/layout/vList5"/>
    <dgm:cxn modelId="{D1673C15-A19F-456F-A8B1-78A282F8C01D}" type="presOf" srcId="{41B0881C-23C0-4DB4-8B7D-D4838F55C7BF}" destId="{ECC3E7F6-993A-40C4-B090-D49279FD9B25}" srcOrd="0" destOrd="2" presId="urn:microsoft.com/office/officeart/2005/8/layout/vList5"/>
    <dgm:cxn modelId="{9D1C4189-1FA0-4E2E-B51E-62E274F34F94}" srcId="{833F6ABA-524E-473A-AFF6-B59B0261ABE3}" destId="{0B09827B-B10A-4BBF-92B7-27932615E4A5}" srcOrd="1" destOrd="0" parTransId="{760FC0FC-F46E-4C8B-9E93-C6CD255B4DC0}" sibTransId="{B5EEB005-53F1-4FF7-88C6-4287DB110F41}"/>
    <dgm:cxn modelId="{A6D8BBC4-2391-4287-A617-3FDC34419192}" srcId="{14249ED7-5946-47A6-8653-8E96EB8523E7}" destId="{D61EE0D5-20FD-48AE-BC43-79E291124FC6}" srcOrd="2" destOrd="0" parTransId="{C2818602-2DE9-49E5-B89D-66DD83A63808}" sibTransId="{DCAD10E1-C66D-4BDE-96A3-FE72CB3CBDD2}"/>
    <dgm:cxn modelId="{8C794DBE-B1DF-4C43-B3C4-E527CD78D47B}" srcId="{14249ED7-5946-47A6-8653-8E96EB8523E7}" destId="{DEF0E3EF-45AD-402B-82AB-A6EACFDA4A70}" srcOrd="0" destOrd="0" parTransId="{D29359FE-1B48-4AD9-8E8F-5435B511225D}" sibTransId="{91ACC960-BA14-4988-A387-BE4A891C5324}"/>
    <dgm:cxn modelId="{74C662EB-6258-4B3B-B445-7CE016F9C026}" srcId="{424B0DCD-BE09-4E44-B741-31B8FD07D3AE}" destId="{14249ED7-5946-47A6-8653-8E96EB8523E7}" srcOrd="1" destOrd="0" parTransId="{E75231E7-D834-4F78-A308-902817EE4D0F}" sibTransId="{F118C17A-9A28-4705-9A45-C7C022DF6579}"/>
    <dgm:cxn modelId="{F066A44F-BD6D-40CC-99BC-9865F4AF9AA4}" srcId="{D137D096-0CC2-4B22-AFB7-33138B995EBC}" destId="{11C85734-0D99-4401-B7DA-7DD55AE43970}" srcOrd="1" destOrd="0" parTransId="{2727E507-8436-4F74-A41D-ADFF37FA0C49}" sibTransId="{D4EDE850-BB87-42EB-967A-72A2C0AD36E3}"/>
    <dgm:cxn modelId="{B48C1509-D786-4A37-8917-A260FE10CC95}" srcId="{D137D096-0CC2-4B22-AFB7-33138B995EBC}" destId="{48FEE322-5706-4508-A9B5-DA384DE810B7}" srcOrd="0" destOrd="0" parTransId="{F6356514-603D-423F-AB21-67DF7758D635}" sibTransId="{DFAA7722-2073-4791-9073-BE7336CEDD77}"/>
    <dgm:cxn modelId="{0E7B050C-0A04-4878-AFB9-D7D168CEB1AF}" srcId="{424B0DCD-BE09-4E44-B741-31B8FD07D3AE}" destId="{E809E40D-FDCB-418F-976A-B37261A0C1BB}" srcOrd="3" destOrd="0" parTransId="{49D088B2-CA69-4079-A0E2-D6C639C4DE99}" sibTransId="{3A80E073-5A08-402F-B0E6-55E15C4275E6}"/>
    <dgm:cxn modelId="{6203A9A7-B43C-4A35-969B-F639014A3B72}" type="presOf" srcId="{833F6ABA-524E-473A-AFF6-B59B0261ABE3}" destId="{F50CADA3-6615-4E47-92FF-B2C70AB6F62E}" srcOrd="0" destOrd="0" presId="urn:microsoft.com/office/officeart/2005/8/layout/vList5"/>
    <dgm:cxn modelId="{F58E4F87-67AD-45C0-B396-EBA5648AE074}" type="presOf" srcId="{14249ED7-5946-47A6-8653-8E96EB8523E7}" destId="{90CD09E9-FD21-404C-94C2-DFE34A762E2B}" srcOrd="0" destOrd="0" presId="urn:microsoft.com/office/officeart/2005/8/layout/vList5"/>
    <dgm:cxn modelId="{9C31DE2E-E168-4DC0-B4B4-48C9188C2904}" type="presParOf" srcId="{2EDD05AA-6015-46E0-B792-821F5AEC4BF9}" destId="{7DCCE689-00DB-44DC-986C-1B791F8E4362}" srcOrd="0" destOrd="0" presId="urn:microsoft.com/office/officeart/2005/8/layout/vList5"/>
    <dgm:cxn modelId="{293C1135-C700-41EF-AD9B-00023619A22C}" type="presParOf" srcId="{7DCCE689-00DB-44DC-986C-1B791F8E4362}" destId="{61DFBC3B-1421-439C-B683-2C86D09ED069}" srcOrd="0" destOrd="0" presId="urn:microsoft.com/office/officeart/2005/8/layout/vList5"/>
    <dgm:cxn modelId="{FF4D43D7-398E-4592-9F3F-F17E2CDA5268}" type="presParOf" srcId="{7DCCE689-00DB-44DC-986C-1B791F8E4362}" destId="{00F3EF0E-F022-400C-B80C-EDDA34A2736A}" srcOrd="1" destOrd="0" presId="urn:microsoft.com/office/officeart/2005/8/layout/vList5"/>
    <dgm:cxn modelId="{FB19165F-1381-4C6F-B941-69A15B6ED334}" type="presParOf" srcId="{2EDD05AA-6015-46E0-B792-821F5AEC4BF9}" destId="{F1C48BDE-4BEF-4F14-8541-B7B8D09EF0E8}" srcOrd="1" destOrd="0" presId="urn:microsoft.com/office/officeart/2005/8/layout/vList5"/>
    <dgm:cxn modelId="{C1BB5850-13F4-4DAD-A317-63004D9BC08D}" type="presParOf" srcId="{2EDD05AA-6015-46E0-B792-821F5AEC4BF9}" destId="{C2E8BF5C-B50B-433C-9103-3F615D638CEE}" srcOrd="2" destOrd="0" presId="urn:microsoft.com/office/officeart/2005/8/layout/vList5"/>
    <dgm:cxn modelId="{8A28F9F6-1B6C-45E3-97E9-704EF399F429}" type="presParOf" srcId="{C2E8BF5C-B50B-433C-9103-3F615D638CEE}" destId="{90CD09E9-FD21-404C-94C2-DFE34A762E2B}" srcOrd="0" destOrd="0" presId="urn:microsoft.com/office/officeart/2005/8/layout/vList5"/>
    <dgm:cxn modelId="{DC5811FD-3A70-4661-AF97-B4E235A28AA7}" type="presParOf" srcId="{C2E8BF5C-B50B-433C-9103-3F615D638CEE}" destId="{C9F9B02C-6350-4840-AB43-BA4F3AD56CA8}" srcOrd="1" destOrd="0" presId="urn:microsoft.com/office/officeart/2005/8/layout/vList5"/>
    <dgm:cxn modelId="{E03EC588-710B-4153-B0E9-592AF2A88AA9}" type="presParOf" srcId="{2EDD05AA-6015-46E0-B792-821F5AEC4BF9}" destId="{1D899D55-75BE-475A-9EFC-33B43E558599}" srcOrd="3" destOrd="0" presId="urn:microsoft.com/office/officeart/2005/8/layout/vList5"/>
    <dgm:cxn modelId="{FE59BC0A-5C55-4EB7-BEA1-B02A718BEB11}" type="presParOf" srcId="{2EDD05AA-6015-46E0-B792-821F5AEC4BF9}" destId="{1F3933DD-1B2C-4D83-9931-4AC576F6EC21}" srcOrd="4" destOrd="0" presId="urn:microsoft.com/office/officeart/2005/8/layout/vList5"/>
    <dgm:cxn modelId="{7D7D7047-E4F0-4856-BD2B-E9F86B63D29F}" type="presParOf" srcId="{1F3933DD-1B2C-4D83-9931-4AC576F6EC21}" destId="{F50CADA3-6615-4E47-92FF-B2C70AB6F62E}" srcOrd="0" destOrd="0" presId="urn:microsoft.com/office/officeart/2005/8/layout/vList5"/>
    <dgm:cxn modelId="{FF479788-B6F1-45CA-B691-E542DD9159B7}" type="presParOf" srcId="{1F3933DD-1B2C-4D83-9931-4AC576F6EC21}" destId="{ECC3E7F6-993A-40C4-B090-D49279FD9B25}" srcOrd="1" destOrd="0" presId="urn:microsoft.com/office/officeart/2005/8/layout/vList5"/>
    <dgm:cxn modelId="{195A8FD6-1ADD-417B-8B3B-490BD19C7C1F}" type="presParOf" srcId="{2EDD05AA-6015-46E0-B792-821F5AEC4BF9}" destId="{832DDE4C-2CA9-43A0-97C3-76919CF1F425}" srcOrd="5" destOrd="0" presId="urn:microsoft.com/office/officeart/2005/8/layout/vList5"/>
    <dgm:cxn modelId="{6EC56A46-85F4-4664-9717-BEA60EEDC9A9}" type="presParOf" srcId="{2EDD05AA-6015-46E0-B792-821F5AEC4BF9}" destId="{D063DC75-3DE9-49AB-A920-49008A575F07}" srcOrd="6" destOrd="0" presId="urn:microsoft.com/office/officeart/2005/8/layout/vList5"/>
    <dgm:cxn modelId="{E1C6DF48-C7D6-4F2B-A23D-A58B592F8886}" type="presParOf" srcId="{D063DC75-3DE9-49AB-A920-49008A575F07}" destId="{2616B22C-6FD4-4BB0-A04B-B87AFFC8C72B}" srcOrd="0" destOrd="0" presId="urn:microsoft.com/office/officeart/2005/8/layout/vList5"/>
    <dgm:cxn modelId="{6D66C295-9871-4AD4-9B66-BF2EA11B9E75}" type="presParOf" srcId="{D063DC75-3DE9-49AB-A920-49008A575F07}" destId="{57AB0063-9E09-4BFE-A313-61EF33D0497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B3E020F-D5B8-433F-A0EE-A21DBA5880CD}" type="doc">
      <dgm:prSet loTypeId="urn:microsoft.com/office/officeart/2005/8/layout/radial1" loCatId="relationship" qsTypeId="urn:microsoft.com/office/officeart/2005/8/quickstyle/simple3" qsCatId="simple" csTypeId="urn:microsoft.com/office/officeart/2005/8/colors/accent1_2#5" csCatId="accent1" phldr="1"/>
      <dgm:spPr/>
      <dgm:t>
        <a:bodyPr/>
        <a:lstStyle/>
        <a:p>
          <a:endParaRPr lang="en-GB"/>
        </a:p>
      </dgm:t>
    </dgm:pt>
    <dgm:pt modelId="{3A0A26B9-AA36-46D4-B2D8-4FF696191FD2}">
      <dgm:prSet phldrT="[Text]" custT="1"/>
      <dgm:spPr>
        <a:solidFill>
          <a:srgbClr val="FFC000">
            <a:alpha val="46000"/>
          </a:srgbClr>
        </a:solidFill>
      </dgm:spPr>
      <dgm:t>
        <a:bodyPr/>
        <a:lstStyle/>
        <a:p>
          <a:pPr algn="ctr"/>
          <a:r>
            <a:rPr lang="en-GB" sz="1200" b="1" dirty="0" smtClean="0">
              <a:solidFill>
                <a:schemeClr val="tx1"/>
              </a:solidFill>
              <a:latin typeface="Arial" pitchFamily="34" charset="0"/>
              <a:cs typeface="Arial" pitchFamily="34" charset="0"/>
            </a:rPr>
            <a:t>‘Organisational Priorities</a:t>
          </a:r>
          <a:endParaRPr lang="en-GB" sz="1200" b="1" dirty="0">
            <a:solidFill>
              <a:schemeClr val="tx1"/>
            </a:solidFill>
            <a:latin typeface="Arial" pitchFamily="34" charset="0"/>
            <a:cs typeface="Arial" pitchFamily="34" charset="0"/>
          </a:endParaRPr>
        </a:p>
        <a:p>
          <a:pPr algn="ctr"/>
          <a:r>
            <a:rPr lang="en-GB" sz="1200" b="1" dirty="0">
              <a:solidFill>
                <a:schemeClr val="tx1"/>
              </a:solidFill>
              <a:latin typeface="Arial" pitchFamily="34" charset="0"/>
              <a:cs typeface="Arial" pitchFamily="34" charset="0"/>
            </a:rPr>
            <a:t>Policy &amp; </a:t>
          </a:r>
          <a:r>
            <a:rPr lang="en-GB" sz="1200" b="1" dirty="0" smtClean="0">
              <a:solidFill>
                <a:schemeClr val="tx1"/>
              </a:solidFill>
              <a:latin typeface="Arial" pitchFamily="34" charset="0"/>
              <a:cs typeface="Arial" pitchFamily="34" charset="0"/>
            </a:rPr>
            <a:t>Strategy’</a:t>
          </a:r>
        </a:p>
        <a:p>
          <a:pPr algn="ctr"/>
          <a:endParaRPr lang="en-GB" sz="1200" b="1" dirty="0" smtClean="0">
            <a:solidFill>
              <a:schemeClr val="tx1"/>
            </a:solidFill>
            <a:latin typeface="Arial" pitchFamily="34" charset="0"/>
            <a:cs typeface="Arial" pitchFamily="34" charset="0"/>
          </a:endParaRPr>
        </a:p>
        <a:p>
          <a:pPr algn="ctr"/>
          <a:r>
            <a:rPr lang="en-GB" sz="1200" b="1" dirty="0" smtClean="0">
              <a:solidFill>
                <a:schemeClr val="tx1"/>
              </a:solidFill>
              <a:latin typeface="Arial" pitchFamily="34" charset="0"/>
              <a:cs typeface="Arial" pitchFamily="34" charset="0"/>
            </a:rPr>
            <a:t>(Scottish Government and core agencies and </a:t>
          </a:r>
          <a:r>
            <a:rPr lang="en-GB" sz="1200" b="1" dirty="0" err="1" smtClean="0">
              <a:solidFill>
                <a:schemeClr val="tx1"/>
              </a:solidFill>
              <a:latin typeface="Arial" pitchFamily="34" charset="0"/>
              <a:cs typeface="Arial" pitchFamily="34" charset="0"/>
            </a:rPr>
            <a:t>NDPB’s</a:t>
          </a:r>
          <a:r>
            <a:rPr lang="en-GB" sz="1200" b="1" dirty="0" smtClean="0">
              <a:solidFill>
                <a:schemeClr val="tx1"/>
              </a:solidFill>
              <a:latin typeface="Arial" pitchFamily="34" charset="0"/>
              <a:cs typeface="Arial" pitchFamily="34" charset="0"/>
            </a:rPr>
            <a:t>)</a:t>
          </a:r>
          <a:endParaRPr lang="en-GB" sz="1200" b="1" dirty="0">
            <a:solidFill>
              <a:schemeClr val="tx1"/>
            </a:solidFill>
            <a:latin typeface="Arial" pitchFamily="34" charset="0"/>
            <a:cs typeface="Arial" pitchFamily="34" charset="0"/>
          </a:endParaRPr>
        </a:p>
      </dgm:t>
    </dgm:pt>
    <dgm:pt modelId="{A19F06B7-9FEA-4394-A4FF-4F50528022A8}" type="parTrans" cxnId="{FE6B1023-49C5-4A3E-B29E-756A30D49DD9}">
      <dgm:prSet/>
      <dgm:spPr/>
      <dgm:t>
        <a:bodyPr/>
        <a:lstStyle/>
        <a:p>
          <a:pPr algn="ctr"/>
          <a:endParaRPr lang="en-GB" sz="1200" b="1">
            <a:solidFill>
              <a:schemeClr val="bg1"/>
            </a:solidFill>
          </a:endParaRPr>
        </a:p>
      </dgm:t>
    </dgm:pt>
    <dgm:pt modelId="{22EE843F-B318-46BA-B0F2-76281829A6C5}" type="sibTrans" cxnId="{FE6B1023-49C5-4A3E-B29E-756A30D49DD9}">
      <dgm:prSet/>
      <dgm:spPr/>
      <dgm:t>
        <a:bodyPr/>
        <a:lstStyle/>
        <a:p>
          <a:pPr algn="ctr"/>
          <a:endParaRPr lang="en-GB" sz="1200" b="1">
            <a:solidFill>
              <a:schemeClr val="bg1"/>
            </a:solidFill>
          </a:endParaRPr>
        </a:p>
      </dgm:t>
    </dgm:pt>
    <dgm:pt modelId="{F00C6638-6220-4C26-B48B-7242C3405493}">
      <dgm:prSet custT="1"/>
      <dgm:spPr>
        <a:solidFill>
          <a:srgbClr val="FF0000"/>
        </a:solidFill>
      </dgm:spPr>
      <dgm:t>
        <a:bodyPr/>
        <a:lstStyle/>
        <a:p>
          <a:pPr algn="ctr"/>
          <a:r>
            <a:rPr lang="en-GB" sz="1000" b="1" dirty="0" smtClean="0">
              <a:solidFill>
                <a:schemeClr val="bg1"/>
              </a:solidFill>
            </a:rPr>
            <a:t>Improve levels of educational attainment</a:t>
          </a:r>
          <a:endParaRPr lang="en-GB" sz="1000" b="1" dirty="0">
            <a:solidFill>
              <a:schemeClr val="bg1"/>
            </a:solidFill>
          </a:endParaRPr>
        </a:p>
      </dgm:t>
    </dgm:pt>
    <dgm:pt modelId="{9FEBC556-0598-483F-B0BF-2EB9016F33F0}" type="parTrans" cxnId="{98460A1F-40EA-442A-B3DB-2B9EE85BD239}">
      <dgm:prSet custT="1"/>
      <dgm:spPr/>
      <dgm:t>
        <a:bodyPr/>
        <a:lstStyle/>
        <a:p>
          <a:pPr algn="ctr"/>
          <a:endParaRPr lang="en-GB" sz="1200" b="1" dirty="0">
            <a:solidFill>
              <a:schemeClr val="bg1"/>
            </a:solidFill>
          </a:endParaRPr>
        </a:p>
      </dgm:t>
    </dgm:pt>
    <dgm:pt modelId="{6E84D581-9CCC-45C7-82CC-D0E1BE1C4662}" type="sibTrans" cxnId="{98460A1F-40EA-442A-B3DB-2B9EE85BD239}">
      <dgm:prSet/>
      <dgm:spPr/>
      <dgm:t>
        <a:bodyPr/>
        <a:lstStyle/>
        <a:p>
          <a:pPr algn="ctr"/>
          <a:endParaRPr lang="en-GB" sz="1200" b="1">
            <a:solidFill>
              <a:schemeClr val="bg1"/>
            </a:solidFill>
          </a:endParaRPr>
        </a:p>
      </dgm:t>
    </dgm:pt>
    <dgm:pt modelId="{EEF3EB4C-2A99-4169-B588-10C34851B02F}">
      <dgm:prSet custT="1"/>
      <dgm:spPr>
        <a:solidFill>
          <a:srgbClr val="0070C0"/>
        </a:solidFill>
      </dgm:spPr>
      <dgm:t>
        <a:bodyPr/>
        <a:lstStyle/>
        <a:p>
          <a:pPr algn="ctr"/>
          <a:r>
            <a:rPr lang="en-GB" sz="1050" b="1" dirty="0" smtClean="0">
              <a:solidFill>
                <a:schemeClr val="bg1"/>
              </a:solidFill>
            </a:rPr>
            <a:t>Increase exports</a:t>
          </a:r>
          <a:endParaRPr lang="en-GB" sz="1050" b="1" dirty="0">
            <a:solidFill>
              <a:schemeClr val="bg1"/>
            </a:solidFill>
          </a:endParaRPr>
        </a:p>
      </dgm:t>
    </dgm:pt>
    <dgm:pt modelId="{EB4274B8-D011-405B-B3B1-593289A6092D}" type="parTrans" cxnId="{01BD8DE5-0846-4F97-8C66-85BBF42B3B65}">
      <dgm:prSet/>
      <dgm:spPr/>
      <dgm:t>
        <a:bodyPr/>
        <a:lstStyle/>
        <a:p>
          <a:pPr algn="ctr"/>
          <a:endParaRPr lang="en-GB" b="1">
            <a:solidFill>
              <a:schemeClr val="bg1"/>
            </a:solidFill>
          </a:endParaRPr>
        </a:p>
      </dgm:t>
    </dgm:pt>
    <dgm:pt modelId="{A722BB4A-DD14-4B0E-AB85-39CBB7D69D95}" type="sibTrans" cxnId="{01BD8DE5-0846-4F97-8C66-85BBF42B3B65}">
      <dgm:prSet/>
      <dgm:spPr/>
      <dgm:t>
        <a:bodyPr/>
        <a:lstStyle/>
        <a:p>
          <a:pPr algn="ctr"/>
          <a:endParaRPr lang="en-GB" b="1">
            <a:solidFill>
              <a:schemeClr val="bg1"/>
            </a:solidFill>
          </a:endParaRPr>
        </a:p>
      </dgm:t>
    </dgm:pt>
    <dgm:pt modelId="{F72D4D1E-21AF-4762-88FD-8D5E80A377D0}">
      <dgm:prSet custT="1"/>
      <dgm:spPr>
        <a:solidFill>
          <a:srgbClr val="FF0000"/>
        </a:solidFill>
      </dgm:spPr>
      <dgm:t>
        <a:bodyPr/>
        <a:lstStyle/>
        <a:p>
          <a:pPr algn="ctr"/>
          <a:r>
            <a:rPr lang="en-GB" sz="1000" b="1" dirty="0" smtClean="0">
              <a:solidFill>
                <a:schemeClr val="bg1"/>
              </a:solidFill>
            </a:rPr>
            <a:t>Improve people’s perception of their neighbourhood</a:t>
          </a:r>
          <a:endParaRPr lang="en-GB" sz="1000" b="1" dirty="0">
            <a:solidFill>
              <a:schemeClr val="bg1"/>
            </a:solidFill>
          </a:endParaRPr>
        </a:p>
      </dgm:t>
    </dgm:pt>
    <dgm:pt modelId="{4D6D5170-004B-4F80-8E55-583C2F97DF86}" type="parTrans" cxnId="{54C39575-1126-4D37-881F-F1DFE406D11B}">
      <dgm:prSet/>
      <dgm:spPr/>
      <dgm:t>
        <a:bodyPr/>
        <a:lstStyle/>
        <a:p>
          <a:pPr algn="ctr"/>
          <a:endParaRPr lang="en-GB" b="1">
            <a:solidFill>
              <a:schemeClr val="bg1"/>
            </a:solidFill>
          </a:endParaRPr>
        </a:p>
      </dgm:t>
    </dgm:pt>
    <dgm:pt modelId="{DC220A93-93E3-4947-A152-38896336901A}" type="sibTrans" cxnId="{54C39575-1126-4D37-881F-F1DFE406D11B}">
      <dgm:prSet/>
      <dgm:spPr/>
      <dgm:t>
        <a:bodyPr/>
        <a:lstStyle/>
        <a:p>
          <a:pPr algn="ctr"/>
          <a:endParaRPr lang="en-GB" b="1">
            <a:solidFill>
              <a:schemeClr val="bg1"/>
            </a:solidFill>
          </a:endParaRPr>
        </a:p>
      </dgm:t>
    </dgm:pt>
    <dgm:pt modelId="{BAC73C21-D5D6-4230-B79E-629E849C2E6E}">
      <dgm:prSet custT="1"/>
      <dgm:spPr>
        <a:solidFill>
          <a:srgbClr val="0070C0"/>
        </a:solidFill>
      </dgm:spPr>
      <dgm:t>
        <a:bodyPr/>
        <a:lstStyle/>
        <a:p>
          <a:pPr algn="ctr"/>
          <a:r>
            <a:rPr lang="en-GB" sz="1000" b="1" dirty="0" smtClean="0">
              <a:solidFill>
                <a:schemeClr val="bg1"/>
              </a:solidFill>
            </a:rPr>
            <a:t>Improve Scotland’s Reputation</a:t>
          </a:r>
          <a:endParaRPr lang="en-GB" sz="1000" b="1" dirty="0">
            <a:solidFill>
              <a:schemeClr val="bg1"/>
            </a:solidFill>
          </a:endParaRPr>
        </a:p>
      </dgm:t>
    </dgm:pt>
    <dgm:pt modelId="{B3D31FAA-7518-4610-9BA7-674C895229D3}" type="parTrans" cxnId="{0D99499B-7048-4B19-A19D-F8569B2CC7A6}">
      <dgm:prSet/>
      <dgm:spPr/>
      <dgm:t>
        <a:bodyPr/>
        <a:lstStyle/>
        <a:p>
          <a:pPr algn="ctr"/>
          <a:endParaRPr lang="en-GB" b="1">
            <a:solidFill>
              <a:schemeClr val="bg1"/>
            </a:solidFill>
          </a:endParaRPr>
        </a:p>
      </dgm:t>
    </dgm:pt>
    <dgm:pt modelId="{4A7FC0AA-DE1F-4AAB-9C64-79284809412D}" type="sibTrans" cxnId="{0D99499B-7048-4B19-A19D-F8569B2CC7A6}">
      <dgm:prSet/>
      <dgm:spPr/>
      <dgm:t>
        <a:bodyPr/>
        <a:lstStyle/>
        <a:p>
          <a:pPr algn="ctr"/>
          <a:endParaRPr lang="en-GB" b="1">
            <a:solidFill>
              <a:schemeClr val="bg1"/>
            </a:solidFill>
          </a:endParaRPr>
        </a:p>
      </dgm:t>
    </dgm:pt>
    <dgm:pt modelId="{C2DAC234-0F98-4947-B5FE-A8038A100EAB}">
      <dgm:prSet custT="1"/>
      <dgm:spPr>
        <a:solidFill>
          <a:srgbClr val="0070C0"/>
        </a:solidFill>
      </dgm:spPr>
      <dgm:t>
        <a:bodyPr/>
        <a:lstStyle/>
        <a:p>
          <a:pPr algn="ctr"/>
          <a:r>
            <a:rPr lang="en-GB" sz="800" b="1" dirty="0" smtClean="0">
              <a:solidFill>
                <a:schemeClr val="bg1"/>
              </a:solidFill>
            </a:rPr>
            <a:t>Improve the skill profile of the population</a:t>
          </a:r>
          <a:endParaRPr lang="en-GB" sz="800" b="1" dirty="0">
            <a:solidFill>
              <a:schemeClr val="bg1"/>
            </a:solidFill>
          </a:endParaRPr>
        </a:p>
      </dgm:t>
    </dgm:pt>
    <dgm:pt modelId="{EFA20EFB-3745-4296-A82A-C8450AC8434A}" type="parTrans" cxnId="{C817BE04-AC9F-4B0C-8818-794DBA2F5CA2}">
      <dgm:prSet/>
      <dgm:spPr/>
      <dgm:t>
        <a:bodyPr/>
        <a:lstStyle/>
        <a:p>
          <a:pPr algn="ctr"/>
          <a:endParaRPr lang="en-GB" b="1">
            <a:solidFill>
              <a:schemeClr val="bg1"/>
            </a:solidFill>
          </a:endParaRPr>
        </a:p>
      </dgm:t>
    </dgm:pt>
    <dgm:pt modelId="{76183D4B-7A0C-4E83-8723-B2D9AFD55E0C}" type="sibTrans" cxnId="{C817BE04-AC9F-4B0C-8818-794DBA2F5CA2}">
      <dgm:prSet/>
      <dgm:spPr/>
      <dgm:t>
        <a:bodyPr/>
        <a:lstStyle/>
        <a:p>
          <a:pPr algn="ctr"/>
          <a:endParaRPr lang="en-GB" b="1">
            <a:solidFill>
              <a:schemeClr val="bg1"/>
            </a:solidFill>
          </a:endParaRPr>
        </a:p>
      </dgm:t>
    </dgm:pt>
    <dgm:pt modelId="{1DA56074-8C92-40A7-93AD-96D55D89CEFE}">
      <dgm:prSet custT="1"/>
      <dgm:spPr>
        <a:solidFill>
          <a:srgbClr val="FF0000"/>
        </a:solidFill>
      </dgm:spPr>
      <dgm:t>
        <a:bodyPr/>
        <a:lstStyle/>
        <a:p>
          <a:pPr algn="ctr"/>
          <a:r>
            <a:rPr lang="en-GB" sz="1000" b="1" dirty="0" smtClean="0">
              <a:solidFill>
                <a:schemeClr val="bg1"/>
              </a:solidFill>
            </a:rPr>
            <a:t>Improve children’s services</a:t>
          </a:r>
          <a:endParaRPr lang="en-GB" sz="1000" b="1" dirty="0">
            <a:solidFill>
              <a:schemeClr val="bg1"/>
            </a:solidFill>
          </a:endParaRPr>
        </a:p>
      </dgm:t>
    </dgm:pt>
    <dgm:pt modelId="{F5B70E3D-D39F-4120-A066-EEE284642934}" type="parTrans" cxnId="{018B9025-F83E-42E4-A654-B2E6565243CA}">
      <dgm:prSet/>
      <dgm:spPr/>
      <dgm:t>
        <a:bodyPr/>
        <a:lstStyle/>
        <a:p>
          <a:pPr algn="ctr"/>
          <a:endParaRPr lang="en-GB" b="1">
            <a:solidFill>
              <a:schemeClr val="bg1"/>
            </a:solidFill>
          </a:endParaRPr>
        </a:p>
      </dgm:t>
    </dgm:pt>
    <dgm:pt modelId="{399049DA-40DD-4958-8A2F-50BB271B580C}" type="sibTrans" cxnId="{018B9025-F83E-42E4-A654-B2E6565243CA}">
      <dgm:prSet/>
      <dgm:spPr/>
      <dgm:t>
        <a:bodyPr/>
        <a:lstStyle/>
        <a:p>
          <a:pPr algn="ctr"/>
          <a:endParaRPr lang="en-GB" b="1">
            <a:solidFill>
              <a:schemeClr val="bg1"/>
            </a:solidFill>
          </a:endParaRPr>
        </a:p>
      </dgm:t>
    </dgm:pt>
    <dgm:pt modelId="{642EE24D-EF7D-4A96-9ED9-372FBF2969F7}">
      <dgm:prSet custT="1"/>
      <dgm:spPr>
        <a:solidFill>
          <a:srgbClr val="FF0000"/>
        </a:solidFill>
      </dgm:spPr>
      <dgm:t>
        <a:bodyPr/>
        <a:lstStyle/>
        <a:p>
          <a:pPr algn="ctr"/>
          <a:r>
            <a:rPr lang="en-GB" sz="1000" b="1" dirty="0" smtClean="0">
              <a:solidFill>
                <a:schemeClr val="bg1"/>
              </a:solidFill>
            </a:rPr>
            <a:t>Improve the responsiveness of public services</a:t>
          </a:r>
          <a:endParaRPr lang="en-GB" sz="1000" b="1" dirty="0">
            <a:solidFill>
              <a:schemeClr val="bg1"/>
            </a:solidFill>
          </a:endParaRPr>
        </a:p>
      </dgm:t>
    </dgm:pt>
    <dgm:pt modelId="{0017223E-EC87-4FDB-9F05-F7FF6F432481}" type="parTrans" cxnId="{E418E264-D953-4403-8B92-E3E8E859A6B2}">
      <dgm:prSet/>
      <dgm:spPr/>
      <dgm:t>
        <a:bodyPr/>
        <a:lstStyle/>
        <a:p>
          <a:pPr algn="ctr"/>
          <a:endParaRPr lang="en-GB" b="1">
            <a:solidFill>
              <a:schemeClr val="bg1"/>
            </a:solidFill>
          </a:endParaRPr>
        </a:p>
      </dgm:t>
    </dgm:pt>
    <dgm:pt modelId="{6F280CC0-04BE-4EFD-8B41-1173B27EAC66}" type="sibTrans" cxnId="{E418E264-D953-4403-8B92-E3E8E859A6B2}">
      <dgm:prSet/>
      <dgm:spPr/>
      <dgm:t>
        <a:bodyPr/>
        <a:lstStyle/>
        <a:p>
          <a:pPr algn="ctr"/>
          <a:endParaRPr lang="en-GB" b="1">
            <a:solidFill>
              <a:schemeClr val="bg1"/>
            </a:solidFill>
          </a:endParaRPr>
        </a:p>
      </dgm:t>
    </dgm:pt>
    <dgm:pt modelId="{869D4ADE-614A-45CC-A127-9EC874EED596}">
      <dgm:prSet custT="1"/>
      <dgm:spPr>
        <a:solidFill>
          <a:srgbClr val="FF0000"/>
        </a:solidFill>
      </dgm:spPr>
      <dgm:t>
        <a:bodyPr/>
        <a:lstStyle/>
        <a:p>
          <a:pPr algn="ctr"/>
          <a:r>
            <a:rPr lang="en-GB" sz="900" b="1" dirty="0" smtClean="0">
              <a:solidFill>
                <a:schemeClr val="bg1"/>
              </a:solidFill>
            </a:rPr>
            <a:t>Reduce death on Scottish roads</a:t>
          </a:r>
          <a:endParaRPr lang="en-GB" sz="900" b="1" dirty="0">
            <a:solidFill>
              <a:schemeClr val="bg1"/>
            </a:solidFill>
          </a:endParaRPr>
        </a:p>
      </dgm:t>
    </dgm:pt>
    <dgm:pt modelId="{6DA678A1-FE9B-42FA-9AC7-47913CFA0A77}" type="parTrans" cxnId="{6FF34C97-8B81-40D3-8BDB-E18D4E97C3D5}">
      <dgm:prSet/>
      <dgm:spPr/>
      <dgm:t>
        <a:bodyPr/>
        <a:lstStyle/>
        <a:p>
          <a:pPr algn="ctr"/>
          <a:endParaRPr lang="en-GB" b="1">
            <a:solidFill>
              <a:schemeClr val="bg1"/>
            </a:solidFill>
          </a:endParaRPr>
        </a:p>
      </dgm:t>
    </dgm:pt>
    <dgm:pt modelId="{63959B39-2B20-4E9D-98C8-5A4E0FD99CAE}" type="sibTrans" cxnId="{6FF34C97-8B81-40D3-8BDB-E18D4E97C3D5}">
      <dgm:prSet/>
      <dgm:spPr/>
      <dgm:t>
        <a:bodyPr/>
        <a:lstStyle/>
        <a:p>
          <a:pPr algn="ctr"/>
          <a:endParaRPr lang="en-GB" b="1">
            <a:solidFill>
              <a:schemeClr val="bg1"/>
            </a:solidFill>
          </a:endParaRPr>
        </a:p>
      </dgm:t>
    </dgm:pt>
    <dgm:pt modelId="{6124AA5A-C5B1-4A58-92EE-ED4AE6B4CC3E}">
      <dgm:prSet custT="1"/>
      <dgm:spPr>
        <a:solidFill>
          <a:srgbClr val="FF0000"/>
        </a:solidFill>
      </dgm:spPr>
      <dgm:t>
        <a:bodyPr/>
        <a:lstStyle/>
        <a:p>
          <a:pPr algn="ctr"/>
          <a:r>
            <a:rPr lang="en-GB" sz="1000" b="1" dirty="0" smtClean="0">
              <a:solidFill>
                <a:schemeClr val="bg1"/>
              </a:solidFill>
            </a:rPr>
            <a:t>Reduce Reconviction rates </a:t>
          </a:r>
          <a:endParaRPr lang="en-GB" sz="1000" b="1" dirty="0">
            <a:solidFill>
              <a:schemeClr val="bg1"/>
            </a:solidFill>
          </a:endParaRPr>
        </a:p>
      </dgm:t>
    </dgm:pt>
    <dgm:pt modelId="{FF027403-93B2-4484-A4FE-688490B64712}" type="parTrans" cxnId="{5C2F4F06-EBFB-4821-8B10-0B7D7806943D}">
      <dgm:prSet/>
      <dgm:spPr/>
      <dgm:t>
        <a:bodyPr/>
        <a:lstStyle/>
        <a:p>
          <a:pPr algn="ctr"/>
          <a:endParaRPr lang="en-GB" b="1">
            <a:solidFill>
              <a:schemeClr val="bg1"/>
            </a:solidFill>
          </a:endParaRPr>
        </a:p>
      </dgm:t>
    </dgm:pt>
    <dgm:pt modelId="{87F03555-AD51-46F5-A55D-0CCD9C983EF7}" type="sibTrans" cxnId="{5C2F4F06-EBFB-4821-8B10-0B7D7806943D}">
      <dgm:prSet/>
      <dgm:spPr/>
      <dgm:t>
        <a:bodyPr/>
        <a:lstStyle/>
        <a:p>
          <a:pPr algn="ctr"/>
          <a:endParaRPr lang="en-GB" b="1">
            <a:solidFill>
              <a:schemeClr val="bg1"/>
            </a:solidFill>
          </a:endParaRPr>
        </a:p>
      </dgm:t>
    </dgm:pt>
    <dgm:pt modelId="{57731B46-B4C2-452F-A6A8-C73DCA3C16F2}">
      <dgm:prSet custT="1"/>
      <dgm:spPr>
        <a:solidFill>
          <a:srgbClr val="0070C0"/>
        </a:solidFill>
      </dgm:spPr>
      <dgm:t>
        <a:bodyPr/>
        <a:lstStyle/>
        <a:p>
          <a:pPr algn="ctr"/>
          <a:r>
            <a:rPr lang="en-GB" sz="1000" b="1" dirty="0" smtClean="0">
              <a:solidFill>
                <a:schemeClr val="bg1"/>
              </a:solidFill>
            </a:rPr>
            <a:t>Increase No of Business</a:t>
          </a:r>
          <a:endParaRPr lang="en-GB" sz="1000" b="1" dirty="0">
            <a:solidFill>
              <a:schemeClr val="bg1"/>
            </a:solidFill>
          </a:endParaRPr>
        </a:p>
      </dgm:t>
    </dgm:pt>
    <dgm:pt modelId="{FA362F0B-796D-4223-B9EC-87192AB3F510}" type="parTrans" cxnId="{25D9D4BA-98EC-4460-8B80-0CB1BA5A5BE4}">
      <dgm:prSet/>
      <dgm:spPr/>
      <dgm:t>
        <a:bodyPr/>
        <a:lstStyle/>
        <a:p>
          <a:pPr algn="ctr"/>
          <a:endParaRPr lang="en-GB" b="1">
            <a:solidFill>
              <a:schemeClr val="bg1"/>
            </a:solidFill>
          </a:endParaRPr>
        </a:p>
      </dgm:t>
    </dgm:pt>
    <dgm:pt modelId="{8918A70D-03D8-4716-8479-8184019122DB}" type="sibTrans" cxnId="{25D9D4BA-98EC-4460-8B80-0CB1BA5A5BE4}">
      <dgm:prSet/>
      <dgm:spPr/>
      <dgm:t>
        <a:bodyPr/>
        <a:lstStyle/>
        <a:p>
          <a:pPr algn="ctr"/>
          <a:endParaRPr lang="en-GB" b="1">
            <a:solidFill>
              <a:schemeClr val="bg1"/>
            </a:solidFill>
          </a:endParaRPr>
        </a:p>
      </dgm:t>
    </dgm:pt>
    <dgm:pt modelId="{A4DF2FC1-6486-441C-AEE9-5EEE0BC9A9A4}">
      <dgm:prSet custT="1"/>
      <dgm:spPr>
        <a:solidFill>
          <a:srgbClr val="FF0000"/>
        </a:solidFill>
      </dgm:spPr>
      <dgm:t>
        <a:bodyPr/>
        <a:lstStyle/>
        <a:p>
          <a:pPr algn="ctr"/>
          <a:r>
            <a:rPr lang="en-GB" sz="800" b="1" dirty="0" smtClean="0">
              <a:solidFill>
                <a:schemeClr val="bg1"/>
              </a:solidFill>
            </a:rPr>
            <a:t>Reduce the proportion of people living in poverty</a:t>
          </a:r>
          <a:endParaRPr lang="en-GB" sz="800" b="1" dirty="0">
            <a:solidFill>
              <a:schemeClr val="bg1"/>
            </a:solidFill>
          </a:endParaRPr>
        </a:p>
      </dgm:t>
    </dgm:pt>
    <dgm:pt modelId="{6901F1A6-EF82-4898-8439-2D35B1D0DA16}" type="parTrans" cxnId="{93E4F682-6BED-4EE8-9095-68B602765070}">
      <dgm:prSet/>
      <dgm:spPr/>
      <dgm:t>
        <a:bodyPr/>
        <a:lstStyle/>
        <a:p>
          <a:pPr algn="ctr"/>
          <a:endParaRPr lang="en-GB" b="1">
            <a:solidFill>
              <a:schemeClr val="bg1"/>
            </a:solidFill>
          </a:endParaRPr>
        </a:p>
      </dgm:t>
    </dgm:pt>
    <dgm:pt modelId="{36AD9BB5-FDAD-4F87-8099-2D6240C923FB}" type="sibTrans" cxnId="{93E4F682-6BED-4EE8-9095-68B602765070}">
      <dgm:prSet/>
      <dgm:spPr/>
      <dgm:t>
        <a:bodyPr/>
        <a:lstStyle/>
        <a:p>
          <a:pPr algn="ctr"/>
          <a:endParaRPr lang="en-GB" b="1">
            <a:solidFill>
              <a:schemeClr val="bg1"/>
            </a:solidFill>
          </a:endParaRPr>
        </a:p>
      </dgm:t>
    </dgm:pt>
    <dgm:pt modelId="{83EAC9A8-1ECF-4C91-9E1D-CA7E967C9AD8}">
      <dgm:prSet custT="1"/>
      <dgm:spPr>
        <a:solidFill>
          <a:srgbClr val="0070C0"/>
        </a:solidFill>
      </dgm:spPr>
      <dgm:t>
        <a:bodyPr/>
        <a:lstStyle/>
        <a:p>
          <a:pPr algn="ctr"/>
          <a:r>
            <a:rPr lang="en-GB" sz="1000" b="1" dirty="0" smtClean="0">
              <a:solidFill>
                <a:schemeClr val="bg1"/>
              </a:solidFill>
            </a:rPr>
            <a:t>Improve digital infrastructure</a:t>
          </a:r>
          <a:endParaRPr lang="en-GB" sz="1000" b="1" dirty="0">
            <a:solidFill>
              <a:schemeClr val="bg1"/>
            </a:solidFill>
          </a:endParaRPr>
        </a:p>
      </dgm:t>
    </dgm:pt>
    <dgm:pt modelId="{13D2A099-3A9F-42AA-999D-6734FA209F12}" type="parTrans" cxnId="{8252516E-7B29-45BF-8B5E-91A2BB09B048}">
      <dgm:prSet/>
      <dgm:spPr/>
      <dgm:t>
        <a:bodyPr/>
        <a:lstStyle/>
        <a:p>
          <a:pPr algn="ctr"/>
          <a:endParaRPr lang="en-GB" b="1">
            <a:solidFill>
              <a:schemeClr val="bg1"/>
            </a:solidFill>
          </a:endParaRPr>
        </a:p>
      </dgm:t>
    </dgm:pt>
    <dgm:pt modelId="{37912E93-42C9-4050-8527-7029E6F49717}" type="sibTrans" cxnId="{8252516E-7B29-45BF-8B5E-91A2BB09B048}">
      <dgm:prSet/>
      <dgm:spPr/>
      <dgm:t>
        <a:bodyPr/>
        <a:lstStyle/>
        <a:p>
          <a:pPr algn="ctr"/>
          <a:endParaRPr lang="en-GB" b="1">
            <a:solidFill>
              <a:schemeClr val="bg1"/>
            </a:solidFill>
          </a:endParaRPr>
        </a:p>
      </dgm:t>
    </dgm:pt>
    <dgm:pt modelId="{564A50DA-8A3F-46A1-8313-B6EFB655C249}">
      <dgm:prSet custT="1"/>
      <dgm:spPr>
        <a:solidFill>
          <a:srgbClr val="0070C0"/>
        </a:solidFill>
      </dgm:spPr>
      <dgm:t>
        <a:bodyPr/>
        <a:lstStyle/>
        <a:p>
          <a:pPr algn="ctr"/>
          <a:r>
            <a:rPr lang="en-GB" sz="1000" b="1" dirty="0" smtClean="0">
              <a:solidFill>
                <a:schemeClr val="bg1"/>
              </a:solidFill>
            </a:rPr>
            <a:t>Widen the use of the internet</a:t>
          </a:r>
          <a:endParaRPr lang="en-GB" sz="1000" b="1" dirty="0">
            <a:solidFill>
              <a:schemeClr val="bg1"/>
            </a:solidFill>
          </a:endParaRPr>
        </a:p>
      </dgm:t>
    </dgm:pt>
    <dgm:pt modelId="{C228FD89-EA6C-41A3-B793-C52E1CCF15C2}" type="parTrans" cxnId="{2D6E9EDC-8145-45B0-B97C-72D971A8869A}">
      <dgm:prSet/>
      <dgm:spPr/>
      <dgm:t>
        <a:bodyPr/>
        <a:lstStyle/>
        <a:p>
          <a:pPr algn="ctr"/>
          <a:endParaRPr lang="en-GB" b="1">
            <a:solidFill>
              <a:schemeClr val="bg1"/>
            </a:solidFill>
          </a:endParaRPr>
        </a:p>
      </dgm:t>
    </dgm:pt>
    <dgm:pt modelId="{AE66E5F8-44ED-4582-8012-A254A1FE775D}" type="sibTrans" cxnId="{2D6E9EDC-8145-45B0-B97C-72D971A8869A}">
      <dgm:prSet/>
      <dgm:spPr/>
      <dgm:t>
        <a:bodyPr/>
        <a:lstStyle/>
        <a:p>
          <a:pPr algn="ctr"/>
          <a:endParaRPr lang="en-GB" b="1">
            <a:solidFill>
              <a:schemeClr val="bg1"/>
            </a:solidFill>
          </a:endParaRPr>
        </a:p>
      </dgm:t>
    </dgm:pt>
    <dgm:pt modelId="{1D7E5F19-5AD9-4427-AED2-02A5C3956150}">
      <dgm:prSet custT="1"/>
      <dgm:spPr>
        <a:solidFill>
          <a:srgbClr val="0070C0"/>
        </a:solidFill>
      </dgm:spPr>
      <dgm:t>
        <a:bodyPr/>
        <a:lstStyle/>
        <a:p>
          <a:pPr algn="ctr"/>
          <a:r>
            <a:rPr lang="en-GB" sz="1000" b="1" dirty="0" smtClean="0">
              <a:solidFill>
                <a:schemeClr val="bg1"/>
              </a:solidFill>
            </a:rPr>
            <a:t>Increase research and development spending</a:t>
          </a:r>
          <a:endParaRPr lang="en-GB" sz="1000" b="1" dirty="0">
            <a:solidFill>
              <a:schemeClr val="bg1"/>
            </a:solidFill>
          </a:endParaRPr>
        </a:p>
      </dgm:t>
    </dgm:pt>
    <dgm:pt modelId="{C0014FE5-E3C2-4172-B31D-E040C3C364B2}" type="parTrans" cxnId="{2E7A46EB-096D-49ED-B324-8547DA4475B2}">
      <dgm:prSet/>
      <dgm:spPr/>
      <dgm:t>
        <a:bodyPr/>
        <a:lstStyle/>
        <a:p>
          <a:pPr algn="ctr"/>
          <a:endParaRPr lang="en-GB" b="1">
            <a:solidFill>
              <a:schemeClr val="bg1"/>
            </a:solidFill>
          </a:endParaRPr>
        </a:p>
      </dgm:t>
    </dgm:pt>
    <dgm:pt modelId="{7C21C50A-CC87-41A8-84BE-79F2B8A01323}" type="sibTrans" cxnId="{2E7A46EB-096D-49ED-B324-8547DA4475B2}">
      <dgm:prSet/>
      <dgm:spPr/>
      <dgm:t>
        <a:bodyPr/>
        <a:lstStyle/>
        <a:p>
          <a:pPr algn="ctr"/>
          <a:endParaRPr lang="en-GB" b="1">
            <a:solidFill>
              <a:schemeClr val="bg1"/>
            </a:solidFill>
          </a:endParaRPr>
        </a:p>
      </dgm:t>
    </dgm:pt>
    <dgm:pt modelId="{B8F24274-E655-4E01-934D-E7C39D1C347D}">
      <dgm:prSet custT="1"/>
      <dgm:spPr>
        <a:solidFill>
          <a:srgbClr val="FF0000"/>
        </a:solidFill>
      </dgm:spPr>
      <dgm:t>
        <a:bodyPr/>
        <a:lstStyle/>
        <a:p>
          <a:pPr algn="ctr"/>
          <a:r>
            <a:rPr lang="en-GB" sz="900" b="1" dirty="0" smtClean="0">
              <a:solidFill>
                <a:schemeClr val="bg1"/>
              </a:solidFill>
            </a:rPr>
            <a:t>Improve perceptions of the quality of public services</a:t>
          </a:r>
          <a:endParaRPr lang="en-GB" sz="900" b="1" dirty="0">
            <a:solidFill>
              <a:schemeClr val="bg1"/>
            </a:solidFill>
          </a:endParaRPr>
        </a:p>
      </dgm:t>
    </dgm:pt>
    <dgm:pt modelId="{2ED44F3B-C52D-41D7-9931-B9C816C5C93D}" type="parTrans" cxnId="{0249C451-5EEF-4542-ADB3-99FD77351214}">
      <dgm:prSet/>
      <dgm:spPr/>
      <dgm:t>
        <a:bodyPr/>
        <a:lstStyle/>
        <a:p>
          <a:pPr algn="ctr"/>
          <a:endParaRPr lang="en-GB" b="1">
            <a:solidFill>
              <a:schemeClr val="bg1"/>
            </a:solidFill>
          </a:endParaRPr>
        </a:p>
      </dgm:t>
    </dgm:pt>
    <dgm:pt modelId="{E56D50E0-B599-4DA3-9A4C-99050EACA3DF}" type="sibTrans" cxnId="{0249C451-5EEF-4542-ADB3-99FD77351214}">
      <dgm:prSet/>
      <dgm:spPr/>
      <dgm:t>
        <a:bodyPr/>
        <a:lstStyle/>
        <a:p>
          <a:pPr algn="ctr"/>
          <a:endParaRPr lang="en-GB" b="1">
            <a:solidFill>
              <a:schemeClr val="bg1"/>
            </a:solidFill>
          </a:endParaRPr>
        </a:p>
      </dgm:t>
    </dgm:pt>
    <dgm:pt modelId="{2AEDE46B-2814-42B9-A6A9-725C4DBDC348}">
      <dgm:prSet custT="1"/>
      <dgm:spPr>
        <a:solidFill>
          <a:srgbClr val="0070C0"/>
        </a:solidFill>
      </dgm:spPr>
      <dgm:t>
        <a:bodyPr/>
        <a:lstStyle/>
        <a:p>
          <a:pPr algn="ctr"/>
          <a:r>
            <a:rPr lang="en-GB" sz="1000" b="1" dirty="0" smtClean="0">
              <a:solidFill>
                <a:schemeClr val="bg1"/>
              </a:solidFill>
            </a:rPr>
            <a:t>Increase the number of new homes</a:t>
          </a:r>
          <a:endParaRPr lang="en-GB" sz="1000" b="1" dirty="0">
            <a:solidFill>
              <a:schemeClr val="bg1"/>
            </a:solidFill>
          </a:endParaRPr>
        </a:p>
      </dgm:t>
    </dgm:pt>
    <dgm:pt modelId="{454CEA3F-711D-4B8B-96D6-E55FEF0DAA11}" type="parTrans" cxnId="{0E3A1EB0-E294-456E-92C8-81B789BEB2F9}">
      <dgm:prSet/>
      <dgm:spPr/>
      <dgm:t>
        <a:bodyPr/>
        <a:lstStyle/>
        <a:p>
          <a:pPr algn="ctr"/>
          <a:endParaRPr lang="en-GB" b="1">
            <a:solidFill>
              <a:schemeClr val="bg1"/>
            </a:solidFill>
          </a:endParaRPr>
        </a:p>
      </dgm:t>
    </dgm:pt>
    <dgm:pt modelId="{27EA209F-3CB6-4DBF-A90F-DDC981B0DD1C}" type="sibTrans" cxnId="{0E3A1EB0-E294-456E-92C8-81B789BEB2F9}">
      <dgm:prSet/>
      <dgm:spPr/>
      <dgm:t>
        <a:bodyPr/>
        <a:lstStyle/>
        <a:p>
          <a:pPr algn="ctr"/>
          <a:endParaRPr lang="en-GB" b="1">
            <a:solidFill>
              <a:schemeClr val="bg1"/>
            </a:solidFill>
          </a:endParaRPr>
        </a:p>
      </dgm:t>
    </dgm:pt>
    <dgm:pt modelId="{31E496DF-F18C-493F-923A-2B7205773FA8}">
      <dgm:prSet custT="1"/>
      <dgm:spPr>
        <a:solidFill>
          <a:srgbClr val="FF0000"/>
        </a:solidFill>
      </dgm:spPr>
      <dgm:t>
        <a:bodyPr/>
        <a:lstStyle/>
        <a:p>
          <a:pPr algn="ctr"/>
          <a:r>
            <a:rPr lang="en-GB" sz="800" b="1" dirty="0" smtClean="0">
              <a:solidFill>
                <a:schemeClr val="bg1"/>
              </a:solidFill>
            </a:rPr>
            <a:t>Increase the number of graduates in positive destinations</a:t>
          </a:r>
          <a:endParaRPr lang="en-GB" sz="800" b="1" dirty="0">
            <a:solidFill>
              <a:schemeClr val="bg1"/>
            </a:solidFill>
          </a:endParaRPr>
        </a:p>
      </dgm:t>
    </dgm:pt>
    <dgm:pt modelId="{1B8D78E7-2502-4CEF-B51F-06123E253492}" type="parTrans" cxnId="{3EC31D43-4055-4215-9B07-6CE5BC35A800}">
      <dgm:prSet/>
      <dgm:spPr/>
      <dgm:t>
        <a:bodyPr/>
        <a:lstStyle/>
        <a:p>
          <a:pPr algn="ctr"/>
          <a:endParaRPr lang="en-GB" b="1">
            <a:solidFill>
              <a:schemeClr val="bg1"/>
            </a:solidFill>
          </a:endParaRPr>
        </a:p>
      </dgm:t>
    </dgm:pt>
    <dgm:pt modelId="{394D58A9-85DF-49C2-A182-05E7C1B13460}" type="sibTrans" cxnId="{3EC31D43-4055-4215-9B07-6CE5BC35A800}">
      <dgm:prSet/>
      <dgm:spPr/>
      <dgm:t>
        <a:bodyPr/>
        <a:lstStyle/>
        <a:p>
          <a:pPr algn="ctr"/>
          <a:endParaRPr lang="en-GB" b="1">
            <a:solidFill>
              <a:schemeClr val="bg1"/>
            </a:solidFill>
          </a:endParaRPr>
        </a:p>
      </dgm:t>
    </dgm:pt>
    <dgm:pt modelId="{07A81A5F-D51A-4D71-9F38-AAB73FBED461}">
      <dgm:prSet custT="1"/>
      <dgm:spPr>
        <a:solidFill>
          <a:srgbClr val="FF0000"/>
        </a:solidFill>
      </dgm:spPr>
      <dgm:t>
        <a:bodyPr/>
        <a:lstStyle/>
        <a:p>
          <a:pPr algn="ctr"/>
          <a:r>
            <a:rPr lang="en-GB" sz="800" b="1" dirty="0" smtClean="0">
              <a:solidFill>
                <a:schemeClr val="bg1"/>
              </a:solidFill>
            </a:rPr>
            <a:t>Increase the proportion of young people in learning training or work</a:t>
          </a:r>
          <a:endParaRPr lang="en-GB" sz="800" b="1" dirty="0">
            <a:solidFill>
              <a:schemeClr val="bg1"/>
            </a:solidFill>
          </a:endParaRPr>
        </a:p>
      </dgm:t>
    </dgm:pt>
    <dgm:pt modelId="{760B62C2-9DE5-47E3-90E4-01E3E6187841}" type="parTrans" cxnId="{0AECD0D7-7560-4A02-86DB-65687538FC41}">
      <dgm:prSet/>
      <dgm:spPr/>
      <dgm:t>
        <a:bodyPr/>
        <a:lstStyle/>
        <a:p>
          <a:pPr algn="ctr"/>
          <a:endParaRPr lang="en-GB" b="1">
            <a:solidFill>
              <a:schemeClr val="bg1"/>
            </a:solidFill>
          </a:endParaRPr>
        </a:p>
      </dgm:t>
    </dgm:pt>
    <dgm:pt modelId="{38F67423-D2EF-4381-B861-5C305C14F8BF}" type="sibTrans" cxnId="{0AECD0D7-7560-4A02-86DB-65687538FC41}">
      <dgm:prSet/>
      <dgm:spPr/>
      <dgm:t>
        <a:bodyPr/>
        <a:lstStyle/>
        <a:p>
          <a:pPr algn="ctr"/>
          <a:endParaRPr lang="en-GB" b="1">
            <a:solidFill>
              <a:schemeClr val="bg1"/>
            </a:solidFill>
          </a:endParaRPr>
        </a:p>
      </dgm:t>
    </dgm:pt>
    <dgm:pt modelId="{9D9A896F-043F-4685-9CB1-8B978815FE46}">
      <dgm:prSet custT="1"/>
      <dgm:spPr>
        <a:solidFill>
          <a:srgbClr val="FF0000"/>
        </a:solidFill>
      </dgm:spPr>
      <dgm:t>
        <a:bodyPr/>
        <a:lstStyle/>
        <a:p>
          <a:pPr algn="ctr"/>
          <a:r>
            <a:rPr lang="en-GB" sz="900" b="1" dirty="0" smtClean="0">
              <a:solidFill>
                <a:schemeClr val="bg1"/>
              </a:solidFill>
            </a:rPr>
            <a:t>Improve access to suitable housing options</a:t>
          </a:r>
          <a:endParaRPr lang="en-GB" sz="900" b="1" dirty="0">
            <a:solidFill>
              <a:schemeClr val="bg1"/>
            </a:solidFill>
          </a:endParaRPr>
        </a:p>
      </dgm:t>
    </dgm:pt>
    <dgm:pt modelId="{62C6AA39-8785-4390-A3AE-C58307D8CEC3}" type="parTrans" cxnId="{6A3812C4-6176-43A2-8457-F65B2BF6209F}">
      <dgm:prSet/>
      <dgm:spPr/>
      <dgm:t>
        <a:bodyPr/>
        <a:lstStyle/>
        <a:p>
          <a:pPr algn="ctr"/>
          <a:endParaRPr lang="en-GB" b="1">
            <a:solidFill>
              <a:schemeClr val="bg1"/>
            </a:solidFill>
          </a:endParaRPr>
        </a:p>
      </dgm:t>
    </dgm:pt>
    <dgm:pt modelId="{6D1662EA-5D1C-4D69-800D-D9AB53362CDD}" type="sibTrans" cxnId="{6A3812C4-6176-43A2-8457-F65B2BF6209F}">
      <dgm:prSet/>
      <dgm:spPr/>
      <dgm:t>
        <a:bodyPr/>
        <a:lstStyle/>
        <a:p>
          <a:pPr algn="ctr"/>
          <a:endParaRPr lang="en-GB" b="1">
            <a:solidFill>
              <a:schemeClr val="bg1"/>
            </a:solidFill>
          </a:endParaRPr>
        </a:p>
      </dgm:t>
    </dgm:pt>
    <dgm:pt modelId="{D2086DD0-371E-4F1A-B168-6BF33B4A49C7}">
      <dgm:prSet custT="1"/>
      <dgm:spPr>
        <a:solidFill>
          <a:srgbClr val="00B050"/>
        </a:solidFill>
      </dgm:spPr>
      <dgm:t>
        <a:bodyPr/>
        <a:lstStyle/>
        <a:p>
          <a:pPr algn="ctr"/>
          <a:r>
            <a:rPr lang="en-GB" sz="1000" b="1" dirty="0" smtClean="0">
              <a:solidFill>
                <a:schemeClr val="bg1"/>
              </a:solidFill>
            </a:rPr>
            <a:t>Reduce Traffic Congestion</a:t>
          </a:r>
          <a:endParaRPr lang="en-GB" sz="1000" b="1" dirty="0">
            <a:solidFill>
              <a:schemeClr val="bg1"/>
            </a:solidFill>
          </a:endParaRPr>
        </a:p>
      </dgm:t>
    </dgm:pt>
    <dgm:pt modelId="{DAFC3016-076B-4355-99EE-60B014E36C25}" type="parTrans" cxnId="{326A9F44-D133-4929-A12D-C5A9EF3499A0}">
      <dgm:prSet/>
      <dgm:spPr/>
      <dgm:t>
        <a:bodyPr/>
        <a:lstStyle/>
        <a:p>
          <a:pPr algn="ctr"/>
          <a:endParaRPr lang="en-GB" b="1">
            <a:solidFill>
              <a:schemeClr val="bg1"/>
            </a:solidFill>
          </a:endParaRPr>
        </a:p>
      </dgm:t>
    </dgm:pt>
    <dgm:pt modelId="{9531E0BB-C9BC-4EC8-83FE-12CAB39B8AC6}" type="sibTrans" cxnId="{326A9F44-D133-4929-A12D-C5A9EF3499A0}">
      <dgm:prSet/>
      <dgm:spPr/>
      <dgm:t>
        <a:bodyPr/>
        <a:lstStyle/>
        <a:p>
          <a:pPr algn="ctr"/>
          <a:endParaRPr lang="en-GB" b="1">
            <a:solidFill>
              <a:schemeClr val="bg1"/>
            </a:solidFill>
          </a:endParaRPr>
        </a:p>
      </dgm:t>
    </dgm:pt>
    <dgm:pt modelId="{213A108C-1B24-4DC6-ADFF-48954DA42927}">
      <dgm:prSet custT="1"/>
      <dgm:spPr>
        <a:solidFill>
          <a:srgbClr val="00B050"/>
        </a:solidFill>
      </dgm:spPr>
      <dgm:t>
        <a:bodyPr/>
        <a:lstStyle/>
        <a:p>
          <a:pPr algn="ctr"/>
          <a:r>
            <a:rPr lang="en-GB" sz="900" b="1" dirty="0" smtClean="0">
              <a:solidFill>
                <a:schemeClr val="bg1"/>
              </a:solidFill>
            </a:rPr>
            <a:t>Improve the condition of protected nature sites</a:t>
          </a:r>
          <a:endParaRPr lang="en-GB" sz="900" b="1" dirty="0">
            <a:solidFill>
              <a:schemeClr val="bg1"/>
            </a:solidFill>
          </a:endParaRPr>
        </a:p>
      </dgm:t>
    </dgm:pt>
    <dgm:pt modelId="{F58006F9-AAA8-4E46-B972-8D819E1488F9}" type="parTrans" cxnId="{0AA008E2-5590-4B57-A697-1CEDABE922F4}">
      <dgm:prSet/>
      <dgm:spPr/>
      <dgm:t>
        <a:bodyPr/>
        <a:lstStyle/>
        <a:p>
          <a:pPr algn="ctr"/>
          <a:endParaRPr lang="en-GB" b="1">
            <a:solidFill>
              <a:schemeClr val="bg1"/>
            </a:solidFill>
          </a:endParaRPr>
        </a:p>
      </dgm:t>
    </dgm:pt>
    <dgm:pt modelId="{E5541AEA-CB1D-420F-9A29-936B97269A61}" type="sibTrans" cxnId="{0AA008E2-5590-4B57-A697-1CEDABE922F4}">
      <dgm:prSet/>
      <dgm:spPr/>
      <dgm:t>
        <a:bodyPr/>
        <a:lstStyle/>
        <a:p>
          <a:pPr algn="ctr"/>
          <a:endParaRPr lang="en-GB" b="1">
            <a:solidFill>
              <a:schemeClr val="bg1"/>
            </a:solidFill>
          </a:endParaRPr>
        </a:p>
      </dgm:t>
    </dgm:pt>
    <dgm:pt modelId="{427D2DF4-1E55-4579-8297-F9DF3D807F81}">
      <dgm:prSet custT="1"/>
      <dgm:spPr>
        <a:solidFill>
          <a:srgbClr val="FF0000"/>
        </a:solidFill>
      </dgm:spPr>
      <dgm:t>
        <a:bodyPr/>
        <a:lstStyle/>
        <a:p>
          <a:pPr algn="ctr"/>
          <a:r>
            <a:rPr lang="en-GB" sz="900" b="1" dirty="0" smtClean="0">
              <a:solidFill>
                <a:schemeClr val="bg1"/>
              </a:solidFill>
            </a:rPr>
            <a:t>Improve mental wellbeing and end of life care</a:t>
          </a:r>
          <a:endParaRPr lang="en-GB" sz="900" b="1" dirty="0">
            <a:solidFill>
              <a:schemeClr val="bg1"/>
            </a:solidFill>
          </a:endParaRPr>
        </a:p>
      </dgm:t>
    </dgm:pt>
    <dgm:pt modelId="{C2A90FEE-1139-40BF-B22B-BDEC607C7B05}" type="parTrans" cxnId="{CA610D95-FB19-4B97-AB84-284B655CA364}">
      <dgm:prSet/>
      <dgm:spPr/>
      <dgm:t>
        <a:bodyPr/>
        <a:lstStyle/>
        <a:p>
          <a:pPr algn="ctr"/>
          <a:endParaRPr lang="en-GB" b="1">
            <a:solidFill>
              <a:schemeClr val="bg1"/>
            </a:solidFill>
          </a:endParaRPr>
        </a:p>
      </dgm:t>
    </dgm:pt>
    <dgm:pt modelId="{70FD5C59-1549-4117-8B82-4A92B18E871E}" type="sibTrans" cxnId="{CA610D95-FB19-4B97-AB84-284B655CA364}">
      <dgm:prSet/>
      <dgm:spPr/>
      <dgm:t>
        <a:bodyPr/>
        <a:lstStyle/>
        <a:p>
          <a:pPr algn="ctr"/>
          <a:endParaRPr lang="en-GB" b="1">
            <a:solidFill>
              <a:schemeClr val="bg1"/>
            </a:solidFill>
          </a:endParaRPr>
        </a:p>
      </dgm:t>
    </dgm:pt>
    <dgm:pt modelId="{42578160-7E1C-4634-970A-AD69D355B229}">
      <dgm:prSet custT="1"/>
      <dgm:spPr>
        <a:solidFill>
          <a:srgbClr val="FF0000"/>
        </a:solidFill>
      </dgm:spPr>
      <dgm:t>
        <a:bodyPr/>
        <a:lstStyle/>
        <a:p>
          <a:pPr algn="ctr"/>
          <a:r>
            <a:rPr lang="en-GB" sz="1000" b="1" dirty="0" smtClean="0">
              <a:solidFill>
                <a:schemeClr val="bg1"/>
              </a:solidFill>
            </a:rPr>
            <a:t>Improve support for people with care needs</a:t>
          </a:r>
          <a:endParaRPr lang="en-GB" sz="1000" b="1" dirty="0">
            <a:solidFill>
              <a:schemeClr val="bg1"/>
            </a:solidFill>
          </a:endParaRPr>
        </a:p>
      </dgm:t>
    </dgm:pt>
    <dgm:pt modelId="{2154FDF9-6A33-427A-B4FD-72F98CCCDC15}" type="parTrans" cxnId="{8814D1A0-3D05-4423-990E-45769AE51388}">
      <dgm:prSet/>
      <dgm:spPr/>
      <dgm:t>
        <a:bodyPr/>
        <a:lstStyle/>
        <a:p>
          <a:pPr algn="ctr"/>
          <a:endParaRPr lang="en-GB" b="1">
            <a:solidFill>
              <a:schemeClr val="bg1"/>
            </a:solidFill>
          </a:endParaRPr>
        </a:p>
      </dgm:t>
    </dgm:pt>
    <dgm:pt modelId="{A5A1DF79-B667-4A30-ABE1-492888804376}" type="sibTrans" cxnId="{8814D1A0-3D05-4423-990E-45769AE51388}">
      <dgm:prSet/>
      <dgm:spPr/>
      <dgm:t>
        <a:bodyPr/>
        <a:lstStyle/>
        <a:p>
          <a:pPr algn="ctr"/>
          <a:endParaRPr lang="en-GB" b="1">
            <a:solidFill>
              <a:schemeClr val="bg1"/>
            </a:solidFill>
          </a:endParaRPr>
        </a:p>
      </dgm:t>
    </dgm:pt>
    <dgm:pt modelId="{56201384-37AF-4BC4-B9DE-0C252C4B3E64}">
      <dgm:prSet custT="1"/>
      <dgm:spPr>
        <a:solidFill>
          <a:srgbClr val="00B050"/>
        </a:solidFill>
      </dgm:spPr>
      <dgm:t>
        <a:bodyPr/>
        <a:lstStyle/>
        <a:p>
          <a:pPr algn="ctr"/>
          <a:r>
            <a:rPr lang="en-GB" sz="800" b="1" dirty="0" smtClean="0">
              <a:solidFill>
                <a:schemeClr val="bg1"/>
              </a:solidFill>
            </a:rPr>
            <a:t>Increase the abundance of terrestrial breeding birds (</a:t>
          </a:r>
          <a:r>
            <a:rPr lang="en-GB" sz="800" b="1" dirty="0" err="1" smtClean="0">
              <a:solidFill>
                <a:schemeClr val="bg1"/>
              </a:solidFill>
            </a:rPr>
            <a:t>biodiveristy</a:t>
          </a:r>
          <a:r>
            <a:rPr lang="en-GB" sz="800" b="1" dirty="0" smtClean="0">
              <a:solidFill>
                <a:schemeClr val="bg1"/>
              </a:solidFill>
            </a:rPr>
            <a:t>)</a:t>
          </a:r>
          <a:endParaRPr lang="en-GB" sz="800" b="1" dirty="0">
            <a:solidFill>
              <a:schemeClr val="bg1"/>
            </a:solidFill>
          </a:endParaRPr>
        </a:p>
      </dgm:t>
    </dgm:pt>
    <dgm:pt modelId="{92844029-BA18-4D59-80A4-2B0D52D59FB3}" type="parTrans" cxnId="{D83F60AF-405E-4B41-8537-C7BA3F468BA9}">
      <dgm:prSet/>
      <dgm:spPr/>
      <dgm:t>
        <a:bodyPr/>
        <a:lstStyle/>
        <a:p>
          <a:pPr algn="ctr"/>
          <a:endParaRPr lang="en-GB" b="1">
            <a:solidFill>
              <a:schemeClr val="bg1"/>
            </a:solidFill>
          </a:endParaRPr>
        </a:p>
      </dgm:t>
    </dgm:pt>
    <dgm:pt modelId="{3F54ABC5-2447-4868-AC2C-8FCEE79CB17F}" type="sibTrans" cxnId="{D83F60AF-405E-4B41-8537-C7BA3F468BA9}">
      <dgm:prSet/>
      <dgm:spPr/>
      <dgm:t>
        <a:bodyPr/>
        <a:lstStyle/>
        <a:p>
          <a:pPr algn="ctr"/>
          <a:endParaRPr lang="en-GB" b="1">
            <a:solidFill>
              <a:schemeClr val="bg1"/>
            </a:solidFill>
          </a:endParaRPr>
        </a:p>
      </dgm:t>
    </dgm:pt>
    <dgm:pt modelId="{193E7A90-C9FB-4FA9-9EEA-C2F763669C86}">
      <dgm:prSet custT="1"/>
      <dgm:spPr>
        <a:solidFill>
          <a:srgbClr val="0070C0"/>
        </a:solidFill>
      </dgm:spPr>
      <dgm:t>
        <a:bodyPr/>
        <a:lstStyle/>
        <a:p>
          <a:pPr algn="ctr"/>
          <a:r>
            <a:rPr lang="en-GB" sz="800" b="1" dirty="0" smtClean="0">
              <a:solidFill>
                <a:schemeClr val="bg1"/>
              </a:solidFill>
            </a:rPr>
            <a:t>Improve the quality of the healthcare experience</a:t>
          </a:r>
          <a:endParaRPr lang="en-GB" sz="800" b="1" dirty="0">
            <a:solidFill>
              <a:schemeClr val="bg1"/>
            </a:solidFill>
          </a:endParaRPr>
        </a:p>
      </dgm:t>
    </dgm:pt>
    <dgm:pt modelId="{C76E7995-1950-4D28-AF2D-24EFEE69BE58}" type="parTrans" cxnId="{7845D0E3-9DE3-43CE-9FC1-AD78D2F54F28}">
      <dgm:prSet/>
      <dgm:spPr/>
      <dgm:t>
        <a:bodyPr/>
        <a:lstStyle/>
        <a:p>
          <a:pPr algn="ctr"/>
          <a:endParaRPr lang="en-GB" b="1">
            <a:solidFill>
              <a:schemeClr val="bg1"/>
            </a:solidFill>
          </a:endParaRPr>
        </a:p>
      </dgm:t>
    </dgm:pt>
    <dgm:pt modelId="{1D885222-B856-44E7-8239-0A2552E98E1B}" type="sibTrans" cxnId="{7845D0E3-9DE3-43CE-9FC1-AD78D2F54F28}">
      <dgm:prSet/>
      <dgm:spPr/>
      <dgm:t>
        <a:bodyPr/>
        <a:lstStyle/>
        <a:p>
          <a:pPr algn="ctr"/>
          <a:endParaRPr lang="en-GB" b="1">
            <a:solidFill>
              <a:schemeClr val="bg1"/>
            </a:solidFill>
          </a:endParaRPr>
        </a:p>
      </dgm:t>
    </dgm:pt>
    <dgm:pt modelId="{5D2D6C05-D6B9-487A-8C60-68E88289B796}">
      <dgm:prSet custT="1"/>
      <dgm:spPr>
        <a:solidFill>
          <a:srgbClr val="00B050"/>
        </a:solidFill>
      </dgm:spPr>
      <dgm:t>
        <a:bodyPr/>
        <a:lstStyle/>
        <a:p>
          <a:pPr algn="ctr"/>
          <a:r>
            <a:rPr lang="en-GB" sz="800" b="1" dirty="0" smtClean="0">
              <a:solidFill>
                <a:schemeClr val="bg1"/>
              </a:solidFill>
            </a:rPr>
            <a:t>Improve the state of Scotland's marine environment</a:t>
          </a:r>
          <a:endParaRPr lang="en-GB" sz="800" b="1" dirty="0">
            <a:solidFill>
              <a:schemeClr val="bg1"/>
            </a:solidFill>
          </a:endParaRPr>
        </a:p>
      </dgm:t>
    </dgm:pt>
    <dgm:pt modelId="{03D2B02A-26C3-4EBD-9530-FFE6E2E613BF}" type="parTrans" cxnId="{3090B4DE-26A4-4FE8-A97A-DF026222B2E6}">
      <dgm:prSet/>
      <dgm:spPr/>
      <dgm:t>
        <a:bodyPr/>
        <a:lstStyle/>
        <a:p>
          <a:pPr algn="ctr"/>
          <a:endParaRPr lang="en-GB" b="1">
            <a:solidFill>
              <a:schemeClr val="bg1"/>
            </a:solidFill>
          </a:endParaRPr>
        </a:p>
      </dgm:t>
    </dgm:pt>
    <dgm:pt modelId="{FCF97C99-E220-40CC-874C-EFE7DA4EA840}" type="sibTrans" cxnId="{3090B4DE-26A4-4FE8-A97A-DF026222B2E6}">
      <dgm:prSet/>
      <dgm:spPr/>
      <dgm:t>
        <a:bodyPr/>
        <a:lstStyle/>
        <a:p>
          <a:pPr algn="ctr"/>
          <a:endParaRPr lang="en-GB" b="1">
            <a:solidFill>
              <a:schemeClr val="bg1"/>
            </a:solidFill>
          </a:endParaRPr>
        </a:p>
      </dgm:t>
    </dgm:pt>
    <dgm:pt modelId="{11C8DE68-2D57-4FFE-9538-4E7245107FFE}">
      <dgm:prSet custT="1"/>
      <dgm:spPr>
        <a:solidFill>
          <a:srgbClr val="00B050"/>
        </a:solidFill>
      </dgm:spPr>
      <dgm:t>
        <a:bodyPr/>
        <a:lstStyle/>
        <a:p>
          <a:pPr algn="ctr"/>
          <a:r>
            <a:rPr lang="en-GB" sz="800" b="1" dirty="0" smtClean="0">
              <a:solidFill>
                <a:schemeClr val="bg1"/>
              </a:solidFill>
            </a:rPr>
            <a:t>Reduce Scotland’s Carbon footprint</a:t>
          </a:r>
          <a:endParaRPr lang="en-GB" sz="800" b="1" dirty="0">
            <a:solidFill>
              <a:schemeClr val="bg1"/>
            </a:solidFill>
          </a:endParaRPr>
        </a:p>
      </dgm:t>
    </dgm:pt>
    <dgm:pt modelId="{73B8FB4B-66CA-4A7A-AD77-D0F82EC39E53}" type="parTrans" cxnId="{864F5DA5-71FA-4918-85D1-52F994D25487}">
      <dgm:prSet/>
      <dgm:spPr/>
      <dgm:t>
        <a:bodyPr/>
        <a:lstStyle/>
        <a:p>
          <a:pPr algn="ctr"/>
          <a:endParaRPr lang="en-GB" b="1">
            <a:solidFill>
              <a:schemeClr val="bg1"/>
            </a:solidFill>
          </a:endParaRPr>
        </a:p>
      </dgm:t>
    </dgm:pt>
    <dgm:pt modelId="{62C382F3-FBD3-4E16-95C1-EDB4714AB102}" type="sibTrans" cxnId="{864F5DA5-71FA-4918-85D1-52F994D25487}">
      <dgm:prSet/>
      <dgm:spPr/>
      <dgm:t>
        <a:bodyPr/>
        <a:lstStyle/>
        <a:p>
          <a:pPr algn="ctr"/>
          <a:endParaRPr lang="en-GB" b="1">
            <a:solidFill>
              <a:schemeClr val="bg1"/>
            </a:solidFill>
          </a:endParaRPr>
        </a:p>
      </dgm:t>
    </dgm:pt>
    <dgm:pt modelId="{95837E1F-CE92-4411-95BF-B10A8D952ED8}">
      <dgm:prSet custT="1"/>
      <dgm:spPr>
        <a:solidFill>
          <a:srgbClr val="00B050"/>
        </a:solidFill>
      </dgm:spPr>
      <dgm:t>
        <a:bodyPr/>
        <a:lstStyle/>
        <a:p>
          <a:pPr algn="ctr"/>
          <a:r>
            <a:rPr lang="en-GB" sz="800" b="1" dirty="0" smtClean="0">
              <a:solidFill>
                <a:schemeClr val="bg1"/>
              </a:solidFill>
            </a:rPr>
            <a:t>Increase the proportion of journeys to work made by public or active transport</a:t>
          </a:r>
          <a:endParaRPr lang="en-GB" sz="800" b="1" dirty="0">
            <a:solidFill>
              <a:schemeClr val="bg1"/>
            </a:solidFill>
          </a:endParaRPr>
        </a:p>
      </dgm:t>
    </dgm:pt>
    <dgm:pt modelId="{14574589-43E1-46DB-89B4-E50349D0A4BE}" type="parTrans" cxnId="{0867AB65-EC51-4A1F-89BA-2A39B8C32759}">
      <dgm:prSet/>
      <dgm:spPr/>
      <dgm:t>
        <a:bodyPr/>
        <a:lstStyle/>
        <a:p>
          <a:pPr algn="ctr"/>
          <a:endParaRPr lang="en-GB" b="1">
            <a:solidFill>
              <a:schemeClr val="bg1"/>
            </a:solidFill>
          </a:endParaRPr>
        </a:p>
      </dgm:t>
    </dgm:pt>
    <dgm:pt modelId="{B9F63FDE-382A-47B2-87E5-88B8D48C63EE}" type="sibTrans" cxnId="{0867AB65-EC51-4A1F-89BA-2A39B8C32759}">
      <dgm:prSet/>
      <dgm:spPr/>
      <dgm:t>
        <a:bodyPr/>
        <a:lstStyle/>
        <a:p>
          <a:pPr algn="ctr"/>
          <a:endParaRPr lang="en-GB" b="1">
            <a:solidFill>
              <a:schemeClr val="bg1"/>
            </a:solidFill>
          </a:endParaRPr>
        </a:p>
      </dgm:t>
    </dgm:pt>
    <dgm:pt modelId="{73DBD9DC-1229-4E44-B604-FCF3E22C09ED}">
      <dgm:prSet/>
      <dgm:spPr>
        <a:solidFill>
          <a:srgbClr val="00B050"/>
        </a:solidFill>
      </dgm:spPr>
      <dgm:t>
        <a:bodyPr/>
        <a:lstStyle/>
        <a:p>
          <a:pPr algn="ctr"/>
          <a:r>
            <a:rPr lang="en-GB" b="1" dirty="0" smtClean="0">
              <a:solidFill>
                <a:schemeClr val="bg1"/>
              </a:solidFill>
            </a:rPr>
            <a:t>Reduce Waste Generated</a:t>
          </a:r>
          <a:endParaRPr lang="en-GB" b="1" dirty="0">
            <a:solidFill>
              <a:schemeClr val="bg1"/>
            </a:solidFill>
          </a:endParaRPr>
        </a:p>
      </dgm:t>
    </dgm:pt>
    <dgm:pt modelId="{D013BA44-3BB2-45EF-923F-D168F8940A3C}" type="parTrans" cxnId="{6CCFEB53-3F00-44D8-9F1E-E1D94F087F63}">
      <dgm:prSet/>
      <dgm:spPr/>
      <dgm:t>
        <a:bodyPr/>
        <a:lstStyle/>
        <a:p>
          <a:pPr algn="ctr"/>
          <a:endParaRPr lang="en-GB" b="1">
            <a:solidFill>
              <a:schemeClr val="bg1"/>
            </a:solidFill>
          </a:endParaRPr>
        </a:p>
      </dgm:t>
    </dgm:pt>
    <dgm:pt modelId="{20C7AF1E-7CEF-453C-B0F3-2D7008C8A3D9}" type="sibTrans" cxnId="{6CCFEB53-3F00-44D8-9F1E-E1D94F087F63}">
      <dgm:prSet/>
      <dgm:spPr/>
      <dgm:t>
        <a:bodyPr/>
        <a:lstStyle/>
        <a:p>
          <a:pPr algn="ctr"/>
          <a:endParaRPr lang="en-GB" b="1">
            <a:solidFill>
              <a:schemeClr val="bg1"/>
            </a:solidFill>
          </a:endParaRPr>
        </a:p>
      </dgm:t>
    </dgm:pt>
    <dgm:pt modelId="{5B0B26D8-A929-4C50-B331-C4CF901B9731}">
      <dgm:prSet custT="1"/>
      <dgm:spPr>
        <a:solidFill>
          <a:srgbClr val="00B050"/>
        </a:solidFill>
      </dgm:spPr>
      <dgm:t>
        <a:bodyPr/>
        <a:lstStyle/>
        <a:p>
          <a:pPr algn="ctr"/>
          <a:r>
            <a:rPr lang="en-GB" sz="800" b="1" dirty="0" smtClean="0">
              <a:solidFill>
                <a:schemeClr val="bg1"/>
              </a:solidFill>
            </a:rPr>
            <a:t>Increase renewable energy production</a:t>
          </a:r>
          <a:endParaRPr lang="en-GB" sz="800" b="1" dirty="0">
            <a:solidFill>
              <a:schemeClr val="bg1"/>
            </a:solidFill>
          </a:endParaRPr>
        </a:p>
      </dgm:t>
    </dgm:pt>
    <dgm:pt modelId="{1303F435-1C56-4CE9-A355-A289AE5A8352}" type="parTrans" cxnId="{90183495-AE51-4D66-9773-C2DEE39B8239}">
      <dgm:prSet/>
      <dgm:spPr/>
      <dgm:t>
        <a:bodyPr/>
        <a:lstStyle/>
        <a:p>
          <a:pPr algn="ctr"/>
          <a:endParaRPr lang="en-GB" b="1">
            <a:solidFill>
              <a:schemeClr val="bg1"/>
            </a:solidFill>
          </a:endParaRPr>
        </a:p>
      </dgm:t>
    </dgm:pt>
    <dgm:pt modelId="{9500CEF5-E85E-4323-A39E-1EB2D008A301}" type="sibTrans" cxnId="{90183495-AE51-4D66-9773-C2DEE39B8239}">
      <dgm:prSet/>
      <dgm:spPr/>
      <dgm:t>
        <a:bodyPr/>
        <a:lstStyle/>
        <a:p>
          <a:pPr algn="ctr"/>
          <a:endParaRPr lang="en-GB" b="1">
            <a:solidFill>
              <a:schemeClr val="bg1"/>
            </a:solidFill>
          </a:endParaRPr>
        </a:p>
      </dgm:t>
    </dgm:pt>
    <dgm:pt modelId="{12FC678F-1109-4CB3-A137-65E48719FB8C}" type="pres">
      <dgm:prSet presAssocID="{CB3E020F-D5B8-433F-A0EE-A21DBA5880CD}" presName="cycle" presStyleCnt="0">
        <dgm:presLayoutVars>
          <dgm:chMax val="1"/>
          <dgm:dir/>
          <dgm:animLvl val="ctr"/>
          <dgm:resizeHandles val="exact"/>
        </dgm:presLayoutVars>
      </dgm:prSet>
      <dgm:spPr/>
      <dgm:t>
        <a:bodyPr/>
        <a:lstStyle/>
        <a:p>
          <a:endParaRPr lang="en-GB"/>
        </a:p>
      </dgm:t>
    </dgm:pt>
    <dgm:pt modelId="{D1F0E804-7FEE-4837-94AA-1EC9004B008F}" type="pres">
      <dgm:prSet presAssocID="{3A0A26B9-AA36-46D4-B2D8-4FF696191FD2}" presName="centerShape" presStyleLbl="node0" presStyleIdx="0" presStyleCnt="1" custScaleX="610381" custScaleY="472284" custLinFactNeighborX="-4532" custLinFactNeighborY="-1005"/>
      <dgm:spPr>
        <a:prstGeom prst="verticalScroll">
          <a:avLst/>
        </a:prstGeom>
      </dgm:spPr>
      <dgm:t>
        <a:bodyPr/>
        <a:lstStyle/>
        <a:p>
          <a:endParaRPr lang="en-GB"/>
        </a:p>
      </dgm:t>
    </dgm:pt>
    <dgm:pt modelId="{2285DB80-C8E8-4DEF-828E-D7C041569D3E}" type="pres">
      <dgm:prSet presAssocID="{9FEBC556-0598-483F-B0BF-2EB9016F33F0}" presName="Name9" presStyleLbl="parChTrans1D2" presStyleIdx="0" presStyleCnt="30"/>
      <dgm:spPr/>
      <dgm:t>
        <a:bodyPr/>
        <a:lstStyle/>
        <a:p>
          <a:endParaRPr lang="en-GB"/>
        </a:p>
      </dgm:t>
    </dgm:pt>
    <dgm:pt modelId="{9DCAE68F-D8D4-4F0A-904A-C74ACD4BA23C}" type="pres">
      <dgm:prSet presAssocID="{9FEBC556-0598-483F-B0BF-2EB9016F33F0}" presName="connTx" presStyleLbl="parChTrans1D2" presStyleIdx="0" presStyleCnt="30"/>
      <dgm:spPr/>
      <dgm:t>
        <a:bodyPr/>
        <a:lstStyle/>
        <a:p>
          <a:endParaRPr lang="en-GB"/>
        </a:p>
      </dgm:t>
    </dgm:pt>
    <dgm:pt modelId="{110021AB-2FBE-4A91-B069-7721F0F993A7}" type="pres">
      <dgm:prSet presAssocID="{F00C6638-6220-4C26-B48B-7242C3405493}" presName="node" presStyleLbl="node1" presStyleIdx="0" presStyleCnt="30" custScaleX="254083" custScaleY="126773" custRadScaleRad="130288" custRadScaleInc="2332354">
        <dgm:presLayoutVars>
          <dgm:bulletEnabled val="1"/>
        </dgm:presLayoutVars>
      </dgm:prSet>
      <dgm:spPr/>
      <dgm:t>
        <a:bodyPr/>
        <a:lstStyle/>
        <a:p>
          <a:endParaRPr lang="en-GB"/>
        </a:p>
      </dgm:t>
    </dgm:pt>
    <dgm:pt modelId="{54F3F101-265B-4F9C-843C-CC58508A179B}" type="pres">
      <dgm:prSet presAssocID="{EB4274B8-D011-405B-B3B1-593289A6092D}" presName="Name9" presStyleLbl="parChTrans1D2" presStyleIdx="1" presStyleCnt="30"/>
      <dgm:spPr/>
      <dgm:t>
        <a:bodyPr/>
        <a:lstStyle/>
        <a:p>
          <a:endParaRPr lang="en-GB"/>
        </a:p>
      </dgm:t>
    </dgm:pt>
    <dgm:pt modelId="{7DB246B8-54A5-4918-A332-FD3FAD3EC383}" type="pres">
      <dgm:prSet presAssocID="{EB4274B8-D011-405B-B3B1-593289A6092D}" presName="connTx" presStyleLbl="parChTrans1D2" presStyleIdx="1" presStyleCnt="30"/>
      <dgm:spPr/>
      <dgm:t>
        <a:bodyPr/>
        <a:lstStyle/>
        <a:p>
          <a:endParaRPr lang="en-GB"/>
        </a:p>
      </dgm:t>
    </dgm:pt>
    <dgm:pt modelId="{25907DD8-DAC7-465B-8E18-32AECF78CF28}" type="pres">
      <dgm:prSet presAssocID="{EEF3EB4C-2A99-4169-B588-10C34851B02F}" presName="node" presStyleLbl="node1" presStyleIdx="1" presStyleCnt="30" custScaleX="271817" custScaleY="102491" custRadScaleRad="157479" custRadScaleInc="829718">
        <dgm:presLayoutVars>
          <dgm:bulletEnabled val="1"/>
        </dgm:presLayoutVars>
      </dgm:prSet>
      <dgm:spPr/>
      <dgm:t>
        <a:bodyPr/>
        <a:lstStyle/>
        <a:p>
          <a:endParaRPr lang="en-GB"/>
        </a:p>
      </dgm:t>
    </dgm:pt>
    <dgm:pt modelId="{1855A883-5525-4740-8295-143903868D81}" type="pres">
      <dgm:prSet presAssocID="{4D6D5170-004B-4F80-8E55-583C2F97DF86}" presName="Name9" presStyleLbl="parChTrans1D2" presStyleIdx="2" presStyleCnt="30"/>
      <dgm:spPr/>
      <dgm:t>
        <a:bodyPr/>
        <a:lstStyle/>
        <a:p>
          <a:endParaRPr lang="en-GB"/>
        </a:p>
      </dgm:t>
    </dgm:pt>
    <dgm:pt modelId="{7CB31B93-6BB4-471E-9B9E-344C7E9A8F24}" type="pres">
      <dgm:prSet presAssocID="{4D6D5170-004B-4F80-8E55-583C2F97DF86}" presName="connTx" presStyleLbl="parChTrans1D2" presStyleIdx="2" presStyleCnt="30"/>
      <dgm:spPr/>
      <dgm:t>
        <a:bodyPr/>
        <a:lstStyle/>
        <a:p>
          <a:endParaRPr lang="en-GB"/>
        </a:p>
      </dgm:t>
    </dgm:pt>
    <dgm:pt modelId="{34862042-B3EA-4B3B-A204-D5ABD4B9A180}" type="pres">
      <dgm:prSet presAssocID="{F72D4D1E-21AF-4762-88FD-8D5E80A377D0}" presName="node" presStyleLbl="node1" presStyleIdx="2" presStyleCnt="30" custScaleX="349013" custScaleY="159314" custRadScaleRad="137456" custRadScaleInc="-2061668">
        <dgm:presLayoutVars>
          <dgm:bulletEnabled val="1"/>
        </dgm:presLayoutVars>
      </dgm:prSet>
      <dgm:spPr/>
      <dgm:t>
        <a:bodyPr/>
        <a:lstStyle/>
        <a:p>
          <a:endParaRPr lang="en-GB"/>
        </a:p>
      </dgm:t>
    </dgm:pt>
    <dgm:pt modelId="{0C618332-00EE-436D-B481-0898B465DBBD}" type="pres">
      <dgm:prSet presAssocID="{B3D31FAA-7518-4610-9BA7-674C895229D3}" presName="Name9" presStyleLbl="parChTrans1D2" presStyleIdx="3" presStyleCnt="30"/>
      <dgm:spPr/>
      <dgm:t>
        <a:bodyPr/>
        <a:lstStyle/>
        <a:p>
          <a:endParaRPr lang="en-GB"/>
        </a:p>
      </dgm:t>
    </dgm:pt>
    <dgm:pt modelId="{328695C2-8A26-4CDC-B821-533D6C63C9EF}" type="pres">
      <dgm:prSet presAssocID="{B3D31FAA-7518-4610-9BA7-674C895229D3}" presName="connTx" presStyleLbl="parChTrans1D2" presStyleIdx="3" presStyleCnt="30"/>
      <dgm:spPr/>
      <dgm:t>
        <a:bodyPr/>
        <a:lstStyle/>
        <a:p>
          <a:endParaRPr lang="en-GB"/>
        </a:p>
      </dgm:t>
    </dgm:pt>
    <dgm:pt modelId="{8371DAD6-A25C-493F-8BA6-BB6A661C771B}" type="pres">
      <dgm:prSet presAssocID="{BAC73C21-D5D6-4230-B79E-629E849C2E6E}" presName="node" presStyleLbl="node1" presStyleIdx="3" presStyleCnt="30" custScaleX="256175" custRadScaleRad="139830" custRadScaleInc="1099188">
        <dgm:presLayoutVars>
          <dgm:bulletEnabled val="1"/>
        </dgm:presLayoutVars>
      </dgm:prSet>
      <dgm:spPr/>
      <dgm:t>
        <a:bodyPr/>
        <a:lstStyle/>
        <a:p>
          <a:endParaRPr lang="en-GB"/>
        </a:p>
      </dgm:t>
    </dgm:pt>
    <dgm:pt modelId="{2D5CE363-DC40-49D2-929B-361B9D6BD9BC}" type="pres">
      <dgm:prSet presAssocID="{F58006F9-AAA8-4E46-B972-8D819E1488F9}" presName="Name9" presStyleLbl="parChTrans1D2" presStyleIdx="4" presStyleCnt="30"/>
      <dgm:spPr/>
      <dgm:t>
        <a:bodyPr/>
        <a:lstStyle/>
        <a:p>
          <a:endParaRPr lang="en-GB"/>
        </a:p>
      </dgm:t>
    </dgm:pt>
    <dgm:pt modelId="{130CB97A-CBDC-4B74-A71F-9313302AFF91}" type="pres">
      <dgm:prSet presAssocID="{F58006F9-AAA8-4E46-B972-8D819E1488F9}" presName="connTx" presStyleLbl="parChTrans1D2" presStyleIdx="4" presStyleCnt="30"/>
      <dgm:spPr/>
      <dgm:t>
        <a:bodyPr/>
        <a:lstStyle/>
        <a:p>
          <a:endParaRPr lang="en-GB"/>
        </a:p>
      </dgm:t>
    </dgm:pt>
    <dgm:pt modelId="{9BFBA7A2-E19F-4422-8401-976729EE166B}" type="pres">
      <dgm:prSet presAssocID="{213A108C-1B24-4DC6-ADFF-48954DA42927}" presName="node" presStyleLbl="node1" presStyleIdx="4" presStyleCnt="30" custScaleX="218166" custScaleY="147068" custRadScaleRad="124219" custRadScaleInc="-1416484">
        <dgm:presLayoutVars>
          <dgm:bulletEnabled val="1"/>
        </dgm:presLayoutVars>
      </dgm:prSet>
      <dgm:spPr/>
      <dgm:t>
        <a:bodyPr/>
        <a:lstStyle/>
        <a:p>
          <a:endParaRPr lang="en-GB"/>
        </a:p>
      </dgm:t>
    </dgm:pt>
    <dgm:pt modelId="{E0042207-0C4B-4DF6-B591-4057188C5BA7}" type="pres">
      <dgm:prSet presAssocID="{C2A90FEE-1139-40BF-B22B-BDEC607C7B05}" presName="Name9" presStyleLbl="parChTrans1D2" presStyleIdx="5" presStyleCnt="30"/>
      <dgm:spPr/>
      <dgm:t>
        <a:bodyPr/>
        <a:lstStyle/>
        <a:p>
          <a:endParaRPr lang="en-GB"/>
        </a:p>
      </dgm:t>
    </dgm:pt>
    <dgm:pt modelId="{926D216A-CE05-4345-AB94-0B7CF3953A43}" type="pres">
      <dgm:prSet presAssocID="{C2A90FEE-1139-40BF-B22B-BDEC607C7B05}" presName="connTx" presStyleLbl="parChTrans1D2" presStyleIdx="5" presStyleCnt="30"/>
      <dgm:spPr/>
      <dgm:t>
        <a:bodyPr/>
        <a:lstStyle/>
        <a:p>
          <a:endParaRPr lang="en-GB"/>
        </a:p>
      </dgm:t>
    </dgm:pt>
    <dgm:pt modelId="{8E40AD6E-172A-4273-AF70-986770388108}" type="pres">
      <dgm:prSet presAssocID="{427D2DF4-1E55-4579-8297-F9DF3D807F81}" presName="node" presStyleLbl="node1" presStyleIdx="5" presStyleCnt="30" custScaleX="308799" custScaleY="115032" custRadScaleRad="145548" custRadScaleInc="-2153654">
        <dgm:presLayoutVars>
          <dgm:bulletEnabled val="1"/>
        </dgm:presLayoutVars>
      </dgm:prSet>
      <dgm:spPr/>
      <dgm:t>
        <a:bodyPr/>
        <a:lstStyle/>
        <a:p>
          <a:endParaRPr lang="en-GB"/>
        </a:p>
      </dgm:t>
    </dgm:pt>
    <dgm:pt modelId="{3463ED55-1408-4A2C-B090-A20902F98A88}" type="pres">
      <dgm:prSet presAssocID="{92844029-BA18-4D59-80A4-2B0D52D59FB3}" presName="Name9" presStyleLbl="parChTrans1D2" presStyleIdx="6" presStyleCnt="30"/>
      <dgm:spPr/>
      <dgm:t>
        <a:bodyPr/>
        <a:lstStyle/>
        <a:p>
          <a:endParaRPr lang="en-GB"/>
        </a:p>
      </dgm:t>
    </dgm:pt>
    <dgm:pt modelId="{A9EF0EC7-723D-458D-B675-53376CEDDF3C}" type="pres">
      <dgm:prSet presAssocID="{92844029-BA18-4D59-80A4-2B0D52D59FB3}" presName="connTx" presStyleLbl="parChTrans1D2" presStyleIdx="6" presStyleCnt="30"/>
      <dgm:spPr/>
      <dgm:t>
        <a:bodyPr/>
        <a:lstStyle/>
        <a:p>
          <a:endParaRPr lang="en-GB"/>
        </a:p>
      </dgm:t>
    </dgm:pt>
    <dgm:pt modelId="{21A2B2B3-8E83-4B80-96C8-86E3E8A931F2}" type="pres">
      <dgm:prSet presAssocID="{56201384-37AF-4BC4-B9DE-0C252C4B3E64}" presName="node" presStyleLbl="node1" presStyleIdx="6" presStyleCnt="30" custScaleX="250209" custScaleY="147073" custRadScaleRad="149128" custRadScaleInc="-2027280">
        <dgm:presLayoutVars>
          <dgm:bulletEnabled val="1"/>
        </dgm:presLayoutVars>
      </dgm:prSet>
      <dgm:spPr/>
      <dgm:t>
        <a:bodyPr/>
        <a:lstStyle/>
        <a:p>
          <a:endParaRPr lang="en-GB"/>
        </a:p>
      </dgm:t>
    </dgm:pt>
    <dgm:pt modelId="{1D67E14A-71EB-4D04-B6DB-9DA2B8DEC021}" type="pres">
      <dgm:prSet presAssocID="{03D2B02A-26C3-4EBD-9530-FFE6E2E613BF}" presName="Name9" presStyleLbl="parChTrans1D2" presStyleIdx="7" presStyleCnt="30"/>
      <dgm:spPr/>
      <dgm:t>
        <a:bodyPr/>
        <a:lstStyle/>
        <a:p>
          <a:endParaRPr lang="en-GB"/>
        </a:p>
      </dgm:t>
    </dgm:pt>
    <dgm:pt modelId="{E10289B2-C39A-432D-94EB-5DA6A5BC20ED}" type="pres">
      <dgm:prSet presAssocID="{03D2B02A-26C3-4EBD-9530-FFE6E2E613BF}" presName="connTx" presStyleLbl="parChTrans1D2" presStyleIdx="7" presStyleCnt="30"/>
      <dgm:spPr/>
      <dgm:t>
        <a:bodyPr/>
        <a:lstStyle/>
        <a:p>
          <a:endParaRPr lang="en-GB"/>
        </a:p>
      </dgm:t>
    </dgm:pt>
    <dgm:pt modelId="{D151DC59-66EC-47A5-8D85-EA2AABBBF3F3}" type="pres">
      <dgm:prSet presAssocID="{5D2D6C05-D6B9-487A-8C60-68E88289B796}" presName="node" presStyleLbl="node1" presStyleIdx="7" presStyleCnt="30" custScaleX="250207" custScaleY="148029" custRadScaleRad="102729" custRadScaleInc="-1734162">
        <dgm:presLayoutVars>
          <dgm:bulletEnabled val="1"/>
        </dgm:presLayoutVars>
      </dgm:prSet>
      <dgm:spPr/>
      <dgm:t>
        <a:bodyPr/>
        <a:lstStyle/>
        <a:p>
          <a:endParaRPr lang="en-GB"/>
        </a:p>
      </dgm:t>
    </dgm:pt>
    <dgm:pt modelId="{B9746E91-209C-4002-BC49-D06EDA8AEFB3}" type="pres">
      <dgm:prSet presAssocID="{73B8FB4B-66CA-4A7A-AD77-D0F82EC39E53}" presName="Name9" presStyleLbl="parChTrans1D2" presStyleIdx="8" presStyleCnt="30"/>
      <dgm:spPr/>
      <dgm:t>
        <a:bodyPr/>
        <a:lstStyle/>
        <a:p>
          <a:endParaRPr lang="en-GB"/>
        </a:p>
      </dgm:t>
    </dgm:pt>
    <dgm:pt modelId="{C3499CBB-0586-43F1-89A8-631B7AD7F718}" type="pres">
      <dgm:prSet presAssocID="{73B8FB4B-66CA-4A7A-AD77-D0F82EC39E53}" presName="connTx" presStyleLbl="parChTrans1D2" presStyleIdx="8" presStyleCnt="30"/>
      <dgm:spPr/>
      <dgm:t>
        <a:bodyPr/>
        <a:lstStyle/>
        <a:p>
          <a:endParaRPr lang="en-GB"/>
        </a:p>
      </dgm:t>
    </dgm:pt>
    <dgm:pt modelId="{4B7883E5-A42C-42A5-8ABA-384BE623F735}" type="pres">
      <dgm:prSet presAssocID="{11C8DE68-2D57-4FFE-9538-4E7245107FFE}" presName="node" presStyleLbl="node1" presStyleIdx="8" presStyleCnt="30" custScaleX="156231" custScaleY="122760" custRadScaleRad="98532" custRadScaleInc="-1605202">
        <dgm:presLayoutVars>
          <dgm:bulletEnabled val="1"/>
        </dgm:presLayoutVars>
      </dgm:prSet>
      <dgm:spPr/>
      <dgm:t>
        <a:bodyPr/>
        <a:lstStyle/>
        <a:p>
          <a:endParaRPr lang="en-GB"/>
        </a:p>
      </dgm:t>
    </dgm:pt>
    <dgm:pt modelId="{8E3E0256-0D46-4D08-9580-7ABDA3C24116}" type="pres">
      <dgm:prSet presAssocID="{14574589-43E1-46DB-89B4-E50349D0A4BE}" presName="Name9" presStyleLbl="parChTrans1D2" presStyleIdx="9" presStyleCnt="30"/>
      <dgm:spPr/>
      <dgm:t>
        <a:bodyPr/>
        <a:lstStyle/>
        <a:p>
          <a:endParaRPr lang="en-GB"/>
        </a:p>
      </dgm:t>
    </dgm:pt>
    <dgm:pt modelId="{FBF85F96-AD2B-4240-89E5-105F009DEB07}" type="pres">
      <dgm:prSet presAssocID="{14574589-43E1-46DB-89B4-E50349D0A4BE}" presName="connTx" presStyleLbl="parChTrans1D2" presStyleIdx="9" presStyleCnt="30"/>
      <dgm:spPr/>
      <dgm:t>
        <a:bodyPr/>
        <a:lstStyle/>
        <a:p>
          <a:endParaRPr lang="en-GB"/>
        </a:p>
      </dgm:t>
    </dgm:pt>
    <dgm:pt modelId="{02257A08-B17C-499C-A811-A7B6CA7E90F0}" type="pres">
      <dgm:prSet presAssocID="{95837E1F-CE92-4411-95BF-B10A8D952ED8}" presName="node" presStyleLbl="node1" presStyleIdx="9" presStyleCnt="30" custScaleX="242182" custScaleY="180801" custRadScaleRad="111332" custRadScaleInc="-1257962">
        <dgm:presLayoutVars>
          <dgm:bulletEnabled val="1"/>
        </dgm:presLayoutVars>
      </dgm:prSet>
      <dgm:spPr/>
      <dgm:t>
        <a:bodyPr/>
        <a:lstStyle/>
        <a:p>
          <a:endParaRPr lang="en-GB"/>
        </a:p>
      </dgm:t>
    </dgm:pt>
    <dgm:pt modelId="{7955E715-87A1-4598-8B96-124967448DA9}" type="pres">
      <dgm:prSet presAssocID="{2154FDF9-6A33-427A-B4FD-72F98CCCDC15}" presName="Name9" presStyleLbl="parChTrans1D2" presStyleIdx="10" presStyleCnt="30"/>
      <dgm:spPr/>
      <dgm:t>
        <a:bodyPr/>
        <a:lstStyle/>
        <a:p>
          <a:endParaRPr lang="en-GB"/>
        </a:p>
      </dgm:t>
    </dgm:pt>
    <dgm:pt modelId="{AE4D2487-9B33-45A7-ACBB-FB6F08FBD2F5}" type="pres">
      <dgm:prSet presAssocID="{2154FDF9-6A33-427A-B4FD-72F98CCCDC15}" presName="connTx" presStyleLbl="parChTrans1D2" presStyleIdx="10" presStyleCnt="30"/>
      <dgm:spPr/>
      <dgm:t>
        <a:bodyPr/>
        <a:lstStyle/>
        <a:p>
          <a:endParaRPr lang="en-GB"/>
        </a:p>
      </dgm:t>
    </dgm:pt>
    <dgm:pt modelId="{2B480250-6A7C-48EF-8DE7-B39694A3A06A}" type="pres">
      <dgm:prSet presAssocID="{42578160-7E1C-4634-970A-AD69D355B229}" presName="node" presStyleLbl="node1" presStyleIdx="10" presStyleCnt="30" custScaleX="306069" custScaleY="122760" custRadScaleRad="139542" custRadScaleInc="2706325">
        <dgm:presLayoutVars>
          <dgm:bulletEnabled val="1"/>
        </dgm:presLayoutVars>
      </dgm:prSet>
      <dgm:spPr/>
      <dgm:t>
        <a:bodyPr/>
        <a:lstStyle/>
        <a:p>
          <a:endParaRPr lang="en-GB"/>
        </a:p>
      </dgm:t>
    </dgm:pt>
    <dgm:pt modelId="{188AAB6C-4906-4BBC-B622-BB5A2E2A3D7B}" type="pres">
      <dgm:prSet presAssocID="{EFA20EFB-3745-4296-A82A-C8450AC8434A}" presName="Name9" presStyleLbl="parChTrans1D2" presStyleIdx="11" presStyleCnt="30"/>
      <dgm:spPr/>
      <dgm:t>
        <a:bodyPr/>
        <a:lstStyle/>
        <a:p>
          <a:endParaRPr lang="en-GB"/>
        </a:p>
      </dgm:t>
    </dgm:pt>
    <dgm:pt modelId="{2339ED19-3ACB-42D5-8D07-3518EC08E23D}" type="pres">
      <dgm:prSet presAssocID="{EFA20EFB-3745-4296-A82A-C8450AC8434A}" presName="connTx" presStyleLbl="parChTrans1D2" presStyleIdx="11" presStyleCnt="30"/>
      <dgm:spPr/>
      <dgm:t>
        <a:bodyPr/>
        <a:lstStyle/>
        <a:p>
          <a:endParaRPr lang="en-GB"/>
        </a:p>
      </dgm:t>
    </dgm:pt>
    <dgm:pt modelId="{C58E6EDB-DB54-4389-A0FC-4451764F856D}" type="pres">
      <dgm:prSet presAssocID="{C2DAC234-0F98-4947-B5FE-A8038A100EAB}" presName="node" presStyleLbl="node1" presStyleIdx="11" presStyleCnt="30" custScaleX="296297" custScaleY="128494" custRadScaleRad="142351" custRadScaleInc="-1065811">
        <dgm:presLayoutVars>
          <dgm:bulletEnabled val="1"/>
        </dgm:presLayoutVars>
      </dgm:prSet>
      <dgm:spPr/>
      <dgm:t>
        <a:bodyPr/>
        <a:lstStyle/>
        <a:p>
          <a:endParaRPr lang="en-GB"/>
        </a:p>
      </dgm:t>
    </dgm:pt>
    <dgm:pt modelId="{1CAD1E4B-0C27-49AF-AAF4-8AFAD7B7E91A}" type="pres">
      <dgm:prSet presAssocID="{C76E7995-1950-4D28-AF2D-24EFEE69BE58}" presName="Name9" presStyleLbl="parChTrans1D2" presStyleIdx="12" presStyleCnt="30"/>
      <dgm:spPr/>
      <dgm:t>
        <a:bodyPr/>
        <a:lstStyle/>
        <a:p>
          <a:endParaRPr lang="en-GB"/>
        </a:p>
      </dgm:t>
    </dgm:pt>
    <dgm:pt modelId="{0C00E78B-A9B6-4A24-9FB1-F8DE8A2C951B}" type="pres">
      <dgm:prSet presAssocID="{C76E7995-1950-4D28-AF2D-24EFEE69BE58}" presName="connTx" presStyleLbl="parChTrans1D2" presStyleIdx="12" presStyleCnt="30"/>
      <dgm:spPr/>
      <dgm:t>
        <a:bodyPr/>
        <a:lstStyle/>
        <a:p>
          <a:endParaRPr lang="en-GB"/>
        </a:p>
      </dgm:t>
    </dgm:pt>
    <dgm:pt modelId="{F28C1C9C-226C-4009-A0A1-6A06AF7AC835}" type="pres">
      <dgm:prSet presAssocID="{193E7A90-C9FB-4FA9-9EEA-C2F763669C86}" presName="node" presStyleLbl="node1" presStyleIdx="12" presStyleCnt="30" custAng="10800000" custFlipVert="1" custScaleX="273161" custScaleY="133730" custRadScaleRad="161210" custRadScaleInc="-298217">
        <dgm:presLayoutVars>
          <dgm:bulletEnabled val="1"/>
        </dgm:presLayoutVars>
      </dgm:prSet>
      <dgm:spPr/>
      <dgm:t>
        <a:bodyPr/>
        <a:lstStyle/>
        <a:p>
          <a:endParaRPr lang="en-GB"/>
        </a:p>
      </dgm:t>
    </dgm:pt>
    <dgm:pt modelId="{B2FACE8C-F5B8-41B5-B642-97C48221E10E}" type="pres">
      <dgm:prSet presAssocID="{D013BA44-3BB2-45EF-923F-D168F8940A3C}" presName="Name9" presStyleLbl="parChTrans1D2" presStyleIdx="13" presStyleCnt="30"/>
      <dgm:spPr/>
      <dgm:t>
        <a:bodyPr/>
        <a:lstStyle/>
        <a:p>
          <a:endParaRPr lang="en-GB"/>
        </a:p>
      </dgm:t>
    </dgm:pt>
    <dgm:pt modelId="{0A647A09-4651-40CD-8E65-F60C0E034D21}" type="pres">
      <dgm:prSet presAssocID="{D013BA44-3BB2-45EF-923F-D168F8940A3C}" presName="connTx" presStyleLbl="parChTrans1D2" presStyleIdx="13" presStyleCnt="30"/>
      <dgm:spPr/>
      <dgm:t>
        <a:bodyPr/>
        <a:lstStyle/>
        <a:p>
          <a:endParaRPr lang="en-GB"/>
        </a:p>
      </dgm:t>
    </dgm:pt>
    <dgm:pt modelId="{A9271E2B-4122-41CB-9685-1CAFD93316F4}" type="pres">
      <dgm:prSet presAssocID="{73DBD9DC-1229-4E44-B604-FCF3E22C09ED}" presName="node" presStyleLbl="node1" presStyleIdx="13" presStyleCnt="30" custAng="10800000" custFlipVert="1" custScaleX="161821" custScaleY="130179" custRadScaleRad="101407" custRadScaleInc="-2349446">
        <dgm:presLayoutVars>
          <dgm:bulletEnabled val="1"/>
        </dgm:presLayoutVars>
      </dgm:prSet>
      <dgm:spPr/>
      <dgm:t>
        <a:bodyPr/>
        <a:lstStyle/>
        <a:p>
          <a:endParaRPr lang="en-GB"/>
        </a:p>
      </dgm:t>
    </dgm:pt>
    <dgm:pt modelId="{F1B91DA9-FABC-49DB-8C75-F23708FF70A2}" type="pres">
      <dgm:prSet presAssocID="{1303F435-1C56-4CE9-A355-A289AE5A8352}" presName="Name9" presStyleLbl="parChTrans1D2" presStyleIdx="14" presStyleCnt="30"/>
      <dgm:spPr/>
      <dgm:t>
        <a:bodyPr/>
        <a:lstStyle/>
        <a:p>
          <a:endParaRPr lang="en-GB"/>
        </a:p>
      </dgm:t>
    </dgm:pt>
    <dgm:pt modelId="{89171401-E280-4704-8A0C-835999DBC60E}" type="pres">
      <dgm:prSet presAssocID="{1303F435-1C56-4CE9-A355-A289AE5A8352}" presName="connTx" presStyleLbl="parChTrans1D2" presStyleIdx="14" presStyleCnt="30"/>
      <dgm:spPr/>
      <dgm:t>
        <a:bodyPr/>
        <a:lstStyle/>
        <a:p>
          <a:endParaRPr lang="en-GB"/>
        </a:p>
      </dgm:t>
    </dgm:pt>
    <dgm:pt modelId="{B4917669-3540-477A-AD28-1A280EE91FD1}" type="pres">
      <dgm:prSet presAssocID="{5B0B26D8-A929-4C50-B331-C4CF901B9731}" presName="node" presStyleLbl="node1" presStyleIdx="14" presStyleCnt="30" custAng="10800000" custFlipVert="1" custScaleX="199633" custScaleY="169836" custRadScaleRad="136283" custRadScaleInc="-2034145">
        <dgm:presLayoutVars>
          <dgm:bulletEnabled val="1"/>
        </dgm:presLayoutVars>
      </dgm:prSet>
      <dgm:spPr/>
      <dgm:t>
        <a:bodyPr/>
        <a:lstStyle/>
        <a:p>
          <a:endParaRPr lang="en-GB"/>
        </a:p>
      </dgm:t>
    </dgm:pt>
    <dgm:pt modelId="{9AE7606C-6D8C-4F66-AA76-482572B71200}" type="pres">
      <dgm:prSet presAssocID="{F5B70E3D-D39F-4120-A066-EEE284642934}" presName="Name9" presStyleLbl="parChTrans1D2" presStyleIdx="15" presStyleCnt="30"/>
      <dgm:spPr/>
      <dgm:t>
        <a:bodyPr/>
        <a:lstStyle/>
        <a:p>
          <a:endParaRPr lang="en-GB"/>
        </a:p>
      </dgm:t>
    </dgm:pt>
    <dgm:pt modelId="{C26FAE67-FB55-4FC1-B077-8D73356075FA}" type="pres">
      <dgm:prSet presAssocID="{F5B70E3D-D39F-4120-A066-EEE284642934}" presName="connTx" presStyleLbl="parChTrans1D2" presStyleIdx="15" presStyleCnt="30"/>
      <dgm:spPr/>
      <dgm:t>
        <a:bodyPr/>
        <a:lstStyle/>
        <a:p>
          <a:endParaRPr lang="en-GB"/>
        </a:p>
      </dgm:t>
    </dgm:pt>
    <dgm:pt modelId="{DB8B065B-2CD5-4B0A-B507-DC47620EF654}" type="pres">
      <dgm:prSet presAssocID="{1DA56074-8C92-40A7-93AD-96D55D89CEFE}" presName="node" presStyleLbl="node1" presStyleIdx="15" presStyleCnt="30" custScaleX="179087" custScaleY="120594" custRadScaleRad="99302" custRadScaleInc="-37869">
        <dgm:presLayoutVars>
          <dgm:bulletEnabled val="1"/>
        </dgm:presLayoutVars>
      </dgm:prSet>
      <dgm:spPr/>
      <dgm:t>
        <a:bodyPr/>
        <a:lstStyle/>
        <a:p>
          <a:endParaRPr lang="en-GB"/>
        </a:p>
      </dgm:t>
    </dgm:pt>
    <dgm:pt modelId="{970E505D-6483-4531-A9BB-D683E9EE0EA9}" type="pres">
      <dgm:prSet presAssocID="{0017223E-EC87-4FDB-9F05-F7FF6F432481}" presName="Name9" presStyleLbl="parChTrans1D2" presStyleIdx="16" presStyleCnt="30"/>
      <dgm:spPr/>
      <dgm:t>
        <a:bodyPr/>
        <a:lstStyle/>
        <a:p>
          <a:endParaRPr lang="en-GB"/>
        </a:p>
      </dgm:t>
    </dgm:pt>
    <dgm:pt modelId="{C0637CA8-08AB-44C5-B3C0-D5058D6656E4}" type="pres">
      <dgm:prSet presAssocID="{0017223E-EC87-4FDB-9F05-F7FF6F432481}" presName="connTx" presStyleLbl="parChTrans1D2" presStyleIdx="16" presStyleCnt="30"/>
      <dgm:spPr/>
      <dgm:t>
        <a:bodyPr/>
        <a:lstStyle/>
        <a:p>
          <a:endParaRPr lang="en-GB"/>
        </a:p>
      </dgm:t>
    </dgm:pt>
    <dgm:pt modelId="{4358D888-950F-4FD8-9E63-9DD8E0E993DD}" type="pres">
      <dgm:prSet presAssocID="{642EE24D-EF7D-4A96-9ED9-372FBF2969F7}" presName="node" presStyleLbl="node1" presStyleIdx="16" presStyleCnt="30" custScaleX="309910" custScaleY="126777" custRadScaleRad="146360" custRadScaleInc="988235">
        <dgm:presLayoutVars>
          <dgm:bulletEnabled val="1"/>
        </dgm:presLayoutVars>
      </dgm:prSet>
      <dgm:spPr/>
      <dgm:t>
        <a:bodyPr/>
        <a:lstStyle/>
        <a:p>
          <a:endParaRPr lang="en-GB"/>
        </a:p>
      </dgm:t>
    </dgm:pt>
    <dgm:pt modelId="{9EFE56AB-7F79-408E-A05A-40089BC2CC5C}" type="pres">
      <dgm:prSet presAssocID="{6DA678A1-FE9B-42FA-9AC7-47913CFA0A77}" presName="Name9" presStyleLbl="parChTrans1D2" presStyleIdx="17" presStyleCnt="30"/>
      <dgm:spPr/>
      <dgm:t>
        <a:bodyPr/>
        <a:lstStyle/>
        <a:p>
          <a:endParaRPr lang="en-GB"/>
        </a:p>
      </dgm:t>
    </dgm:pt>
    <dgm:pt modelId="{C7666AA5-429F-4046-8E3A-E63AD66194F6}" type="pres">
      <dgm:prSet presAssocID="{6DA678A1-FE9B-42FA-9AC7-47913CFA0A77}" presName="connTx" presStyleLbl="parChTrans1D2" presStyleIdx="17" presStyleCnt="30"/>
      <dgm:spPr/>
      <dgm:t>
        <a:bodyPr/>
        <a:lstStyle/>
        <a:p>
          <a:endParaRPr lang="en-GB"/>
        </a:p>
      </dgm:t>
    </dgm:pt>
    <dgm:pt modelId="{6BD8370A-4D97-49DC-8C86-EB1D41DBDD58}" type="pres">
      <dgm:prSet presAssocID="{869D4ADE-614A-45CC-A127-9EC874EED596}" presName="node" presStyleLbl="node1" presStyleIdx="17" presStyleCnt="30" custScaleX="335510" custScaleY="108979" custRadScaleRad="160905" custRadScaleInc="511420">
        <dgm:presLayoutVars>
          <dgm:bulletEnabled val="1"/>
        </dgm:presLayoutVars>
      </dgm:prSet>
      <dgm:spPr/>
      <dgm:t>
        <a:bodyPr/>
        <a:lstStyle/>
        <a:p>
          <a:endParaRPr lang="en-GB"/>
        </a:p>
      </dgm:t>
    </dgm:pt>
    <dgm:pt modelId="{5866293E-E0D0-40A5-8F91-FEF3257D99D7}" type="pres">
      <dgm:prSet presAssocID="{FF027403-93B2-4484-A4FE-688490B64712}" presName="Name9" presStyleLbl="parChTrans1D2" presStyleIdx="18" presStyleCnt="30"/>
      <dgm:spPr/>
      <dgm:t>
        <a:bodyPr/>
        <a:lstStyle/>
        <a:p>
          <a:endParaRPr lang="en-GB"/>
        </a:p>
      </dgm:t>
    </dgm:pt>
    <dgm:pt modelId="{9FF9E816-D0A6-4EA4-907E-FCF3C9324E91}" type="pres">
      <dgm:prSet presAssocID="{FF027403-93B2-4484-A4FE-688490B64712}" presName="connTx" presStyleLbl="parChTrans1D2" presStyleIdx="18" presStyleCnt="30"/>
      <dgm:spPr/>
      <dgm:t>
        <a:bodyPr/>
        <a:lstStyle/>
        <a:p>
          <a:endParaRPr lang="en-GB"/>
        </a:p>
      </dgm:t>
    </dgm:pt>
    <dgm:pt modelId="{507A3B61-B289-4B0E-9E8D-0215BE55496B}" type="pres">
      <dgm:prSet presAssocID="{6124AA5A-C5B1-4A58-92EE-ED4AE6B4CC3E}" presName="node" presStyleLbl="node1" presStyleIdx="18" presStyleCnt="30" custScaleX="225895" custRadScaleRad="105163" custRadScaleInc="-305770">
        <dgm:presLayoutVars>
          <dgm:bulletEnabled val="1"/>
        </dgm:presLayoutVars>
      </dgm:prSet>
      <dgm:spPr/>
      <dgm:t>
        <a:bodyPr/>
        <a:lstStyle/>
        <a:p>
          <a:endParaRPr lang="en-GB"/>
        </a:p>
      </dgm:t>
    </dgm:pt>
    <dgm:pt modelId="{4B0A7495-F1C9-4013-82BB-3762D61EE61C}" type="pres">
      <dgm:prSet presAssocID="{1B8D78E7-2502-4CEF-B51F-06123E253492}" presName="Name9" presStyleLbl="parChTrans1D2" presStyleIdx="19" presStyleCnt="30"/>
      <dgm:spPr/>
      <dgm:t>
        <a:bodyPr/>
        <a:lstStyle/>
        <a:p>
          <a:endParaRPr lang="en-GB"/>
        </a:p>
      </dgm:t>
    </dgm:pt>
    <dgm:pt modelId="{5333CE5F-8083-4D5A-A5BA-F22FA63B69A6}" type="pres">
      <dgm:prSet presAssocID="{1B8D78E7-2502-4CEF-B51F-06123E253492}" presName="connTx" presStyleLbl="parChTrans1D2" presStyleIdx="19" presStyleCnt="30"/>
      <dgm:spPr/>
      <dgm:t>
        <a:bodyPr/>
        <a:lstStyle/>
        <a:p>
          <a:endParaRPr lang="en-GB"/>
        </a:p>
      </dgm:t>
    </dgm:pt>
    <dgm:pt modelId="{48CF6A8E-538B-42B0-8DDE-EFC4230BD041}" type="pres">
      <dgm:prSet presAssocID="{31E496DF-F18C-493F-923A-2B7205773FA8}" presName="node" presStyleLbl="node1" presStyleIdx="19" presStyleCnt="30" custScaleX="245214" custScaleY="130776" custRadScaleRad="107354" custRadScaleInc="-1175538">
        <dgm:presLayoutVars>
          <dgm:bulletEnabled val="1"/>
        </dgm:presLayoutVars>
      </dgm:prSet>
      <dgm:spPr/>
      <dgm:t>
        <a:bodyPr/>
        <a:lstStyle/>
        <a:p>
          <a:endParaRPr lang="en-GB"/>
        </a:p>
      </dgm:t>
    </dgm:pt>
    <dgm:pt modelId="{E9EC3718-2580-4313-AB3B-66F4D631A1BF}" type="pres">
      <dgm:prSet presAssocID="{FA362F0B-796D-4223-B9EC-87192AB3F510}" presName="Name9" presStyleLbl="parChTrans1D2" presStyleIdx="20" presStyleCnt="30"/>
      <dgm:spPr/>
      <dgm:t>
        <a:bodyPr/>
        <a:lstStyle/>
        <a:p>
          <a:endParaRPr lang="en-GB"/>
        </a:p>
      </dgm:t>
    </dgm:pt>
    <dgm:pt modelId="{A3CDD922-9F5F-444B-8D97-B6408C7B4FC6}" type="pres">
      <dgm:prSet presAssocID="{FA362F0B-796D-4223-B9EC-87192AB3F510}" presName="connTx" presStyleLbl="parChTrans1D2" presStyleIdx="20" presStyleCnt="30"/>
      <dgm:spPr/>
      <dgm:t>
        <a:bodyPr/>
        <a:lstStyle/>
        <a:p>
          <a:endParaRPr lang="en-GB"/>
        </a:p>
      </dgm:t>
    </dgm:pt>
    <dgm:pt modelId="{20FD0374-7308-4BDA-A437-F771E9176D8E}" type="pres">
      <dgm:prSet presAssocID="{57731B46-B4C2-452F-A6A8-C73DCA3C16F2}" presName="node" presStyleLbl="node1" presStyleIdx="20" presStyleCnt="30" custScaleX="246848" custRadScaleRad="153546" custRadScaleInc="-2039694">
        <dgm:presLayoutVars>
          <dgm:bulletEnabled val="1"/>
        </dgm:presLayoutVars>
      </dgm:prSet>
      <dgm:spPr/>
      <dgm:t>
        <a:bodyPr/>
        <a:lstStyle/>
        <a:p>
          <a:endParaRPr lang="en-GB"/>
        </a:p>
      </dgm:t>
    </dgm:pt>
    <dgm:pt modelId="{6AF61897-F89E-4163-8C41-A67425FD9216}" type="pres">
      <dgm:prSet presAssocID="{6901F1A6-EF82-4898-8439-2D35B1D0DA16}" presName="Name9" presStyleLbl="parChTrans1D2" presStyleIdx="21" presStyleCnt="30"/>
      <dgm:spPr/>
      <dgm:t>
        <a:bodyPr/>
        <a:lstStyle/>
        <a:p>
          <a:endParaRPr lang="en-GB"/>
        </a:p>
      </dgm:t>
    </dgm:pt>
    <dgm:pt modelId="{F74959D2-F9D1-46A2-803B-41919B06347B}" type="pres">
      <dgm:prSet presAssocID="{6901F1A6-EF82-4898-8439-2D35B1D0DA16}" presName="connTx" presStyleLbl="parChTrans1D2" presStyleIdx="21" presStyleCnt="30"/>
      <dgm:spPr/>
      <dgm:t>
        <a:bodyPr/>
        <a:lstStyle/>
        <a:p>
          <a:endParaRPr lang="en-GB"/>
        </a:p>
      </dgm:t>
    </dgm:pt>
    <dgm:pt modelId="{5FF39F67-2780-434F-A95B-460EF44AB007}" type="pres">
      <dgm:prSet presAssocID="{A4DF2FC1-6486-441C-AEE9-5EEE0BC9A9A4}" presName="node" presStyleLbl="node1" presStyleIdx="21" presStyleCnt="30" custScaleX="258350" custScaleY="133729" custRadScaleRad="157358" custRadScaleInc="785070">
        <dgm:presLayoutVars>
          <dgm:bulletEnabled val="1"/>
        </dgm:presLayoutVars>
      </dgm:prSet>
      <dgm:spPr/>
      <dgm:t>
        <a:bodyPr/>
        <a:lstStyle/>
        <a:p>
          <a:endParaRPr lang="en-GB"/>
        </a:p>
      </dgm:t>
    </dgm:pt>
    <dgm:pt modelId="{F7E47BA7-E3F6-4418-ADD3-ED1506CD6DA2}" type="pres">
      <dgm:prSet presAssocID="{454CEA3F-711D-4B8B-96D6-E55FEF0DAA11}" presName="Name9" presStyleLbl="parChTrans1D2" presStyleIdx="22" presStyleCnt="30"/>
      <dgm:spPr/>
      <dgm:t>
        <a:bodyPr/>
        <a:lstStyle/>
        <a:p>
          <a:endParaRPr lang="en-GB"/>
        </a:p>
      </dgm:t>
    </dgm:pt>
    <dgm:pt modelId="{32890B64-3F92-4E53-B301-2ECFDE18D3BA}" type="pres">
      <dgm:prSet presAssocID="{454CEA3F-711D-4B8B-96D6-E55FEF0DAA11}" presName="connTx" presStyleLbl="parChTrans1D2" presStyleIdx="22" presStyleCnt="30"/>
      <dgm:spPr/>
      <dgm:t>
        <a:bodyPr/>
        <a:lstStyle/>
        <a:p>
          <a:endParaRPr lang="en-GB"/>
        </a:p>
      </dgm:t>
    </dgm:pt>
    <dgm:pt modelId="{5C1C6F40-5F7C-4AD7-8911-90C77E83DB96}" type="pres">
      <dgm:prSet presAssocID="{2AEDE46B-2814-42B9-A6A9-725C4DBDC348}" presName="node" presStyleLbl="node1" presStyleIdx="22" presStyleCnt="30" custScaleX="279013" custRadScaleRad="133672" custRadScaleInc="-2958673">
        <dgm:presLayoutVars>
          <dgm:bulletEnabled val="1"/>
        </dgm:presLayoutVars>
      </dgm:prSet>
      <dgm:spPr/>
      <dgm:t>
        <a:bodyPr/>
        <a:lstStyle/>
        <a:p>
          <a:endParaRPr lang="en-GB"/>
        </a:p>
      </dgm:t>
    </dgm:pt>
    <dgm:pt modelId="{4508DDC1-AC76-4D9A-8A99-F7C4E0FDC346}" type="pres">
      <dgm:prSet presAssocID="{13D2A099-3A9F-42AA-999D-6734FA209F12}" presName="Name9" presStyleLbl="parChTrans1D2" presStyleIdx="23" presStyleCnt="30"/>
      <dgm:spPr/>
      <dgm:t>
        <a:bodyPr/>
        <a:lstStyle/>
        <a:p>
          <a:endParaRPr lang="en-GB"/>
        </a:p>
      </dgm:t>
    </dgm:pt>
    <dgm:pt modelId="{2DEBEB03-534A-4D41-84AF-449146F396BB}" type="pres">
      <dgm:prSet presAssocID="{13D2A099-3A9F-42AA-999D-6734FA209F12}" presName="connTx" presStyleLbl="parChTrans1D2" presStyleIdx="23" presStyleCnt="30"/>
      <dgm:spPr/>
      <dgm:t>
        <a:bodyPr/>
        <a:lstStyle/>
        <a:p>
          <a:endParaRPr lang="en-GB"/>
        </a:p>
      </dgm:t>
    </dgm:pt>
    <dgm:pt modelId="{89898316-B8BA-414B-9AF4-843F16AEE6BF}" type="pres">
      <dgm:prSet presAssocID="{83EAC9A8-1ECF-4C91-9E1D-CA7E967C9AD8}" presName="node" presStyleLbl="node1" presStyleIdx="23" presStyleCnt="30" custScaleX="313125" custScaleY="136102" custRadScaleRad="133956" custRadScaleInc="2692749">
        <dgm:presLayoutVars>
          <dgm:bulletEnabled val="1"/>
        </dgm:presLayoutVars>
      </dgm:prSet>
      <dgm:spPr/>
      <dgm:t>
        <a:bodyPr/>
        <a:lstStyle/>
        <a:p>
          <a:endParaRPr lang="en-GB"/>
        </a:p>
      </dgm:t>
    </dgm:pt>
    <dgm:pt modelId="{21B9897D-1291-4D91-A158-90D242EA2FD7}" type="pres">
      <dgm:prSet presAssocID="{C228FD89-EA6C-41A3-B793-C52E1CCF15C2}" presName="Name9" presStyleLbl="parChTrans1D2" presStyleIdx="24" presStyleCnt="30"/>
      <dgm:spPr/>
      <dgm:t>
        <a:bodyPr/>
        <a:lstStyle/>
        <a:p>
          <a:endParaRPr lang="en-GB"/>
        </a:p>
      </dgm:t>
    </dgm:pt>
    <dgm:pt modelId="{CD8981F1-3C82-4A96-8CE8-7A4F7C4671E1}" type="pres">
      <dgm:prSet presAssocID="{C228FD89-EA6C-41A3-B793-C52E1CCF15C2}" presName="connTx" presStyleLbl="parChTrans1D2" presStyleIdx="24" presStyleCnt="30"/>
      <dgm:spPr/>
      <dgm:t>
        <a:bodyPr/>
        <a:lstStyle/>
        <a:p>
          <a:endParaRPr lang="en-GB"/>
        </a:p>
      </dgm:t>
    </dgm:pt>
    <dgm:pt modelId="{C07A119D-3F24-4C44-9524-8ABF996B74E2}" type="pres">
      <dgm:prSet presAssocID="{564A50DA-8A3F-46A1-8313-B6EFB655C249}" presName="node" presStyleLbl="node1" presStyleIdx="24" presStyleCnt="30" custScaleX="294403" custScaleY="102371" custRadScaleRad="135011" custRadScaleInc="2775567">
        <dgm:presLayoutVars>
          <dgm:bulletEnabled val="1"/>
        </dgm:presLayoutVars>
      </dgm:prSet>
      <dgm:spPr/>
      <dgm:t>
        <a:bodyPr/>
        <a:lstStyle/>
        <a:p>
          <a:endParaRPr lang="en-GB"/>
        </a:p>
      </dgm:t>
    </dgm:pt>
    <dgm:pt modelId="{403ECB78-E029-45BC-9005-8F6199D80BC9}" type="pres">
      <dgm:prSet presAssocID="{C0014FE5-E3C2-4172-B31D-E040C3C364B2}" presName="Name9" presStyleLbl="parChTrans1D2" presStyleIdx="25" presStyleCnt="30"/>
      <dgm:spPr/>
      <dgm:t>
        <a:bodyPr/>
        <a:lstStyle/>
        <a:p>
          <a:endParaRPr lang="en-GB"/>
        </a:p>
      </dgm:t>
    </dgm:pt>
    <dgm:pt modelId="{A64B88D6-A510-444B-A722-945C13E6221E}" type="pres">
      <dgm:prSet presAssocID="{C0014FE5-E3C2-4172-B31D-E040C3C364B2}" presName="connTx" presStyleLbl="parChTrans1D2" presStyleIdx="25" presStyleCnt="30"/>
      <dgm:spPr/>
      <dgm:t>
        <a:bodyPr/>
        <a:lstStyle/>
        <a:p>
          <a:endParaRPr lang="en-GB"/>
        </a:p>
      </dgm:t>
    </dgm:pt>
    <dgm:pt modelId="{5D0C924F-B2D7-44C7-AE0D-8E7418BC96EE}" type="pres">
      <dgm:prSet presAssocID="{1D7E5F19-5AD9-4427-AED2-02A5C3956150}" presName="node" presStyleLbl="node1" presStyleIdx="25" presStyleCnt="30" custScaleX="276505" custScaleY="126774" custRadScaleRad="144559" custRadScaleInc="2834290">
        <dgm:presLayoutVars>
          <dgm:bulletEnabled val="1"/>
        </dgm:presLayoutVars>
      </dgm:prSet>
      <dgm:spPr/>
      <dgm:t>
        <a:bodyPr/>
        <a:lstStyle/>
        <a:p>
          <a:endParaRPr lang="en-GB"/>
        </a:p>
      </dgm:t>
    </dgm:pt>
    <dgm:pt modelId="{F9139BFA-7F94-4077-867F-4A201E491B84}" type="pres">
      <dgm:prSet presAssocID="{2ED44F3B-C52D-41D7-9931-B9C816C5C93D}" presName="Name9" presStyleLbl="parChTrans1D2" presStyleIdx="26" presStyleCnt="30"/>
      <dgm:spPr/>
      <dgm:t>
        <a:bodyPr/>
        <a:lstStyle/>
        <a:p>
          <a:endParaRPr lang="en-GB"/>
        </a:p>
      </dgm:t>
    </dgm:pt>
    <dgm:pt modelId="{FACF0F13-E12E-4CF0-880C-4BE60F4EA838}" type="pres">
      <dgm:prSet presAssocID="{2ED44F3B-C52D-41D7-9931-B9C816C5C93D}" presName="connTx" presStyleLbl="parChTrans1D2" presStyleIdx="26" presStyleCnt="30"/>
      <dgm:spPr/>
      <dgm:t>
        <a:bodyPr/>
        <a:lstStyle/>
        <a:p>
          <a:endParaRPr lang="en-GB"/>
        </a:p>
      </dgm:t>
    </dgm:pt>
    <dgm:pt modelId="{FB9FA714-42EB-4CA3-8DF9-DC7CC36DDBDD}" type="pres">
      <dgm:prSet presAssocID="{B8F24274-E655-4E01-934D-E7C39D1C347D}" presName="node" presStyleLbl="node1" presStyleIdx="26" presStyleCnt="30" custScaleX="305723" custScaleY="133725" custRadScaleRad="156166" custRadScaleInc="-1152409">
        <dgm:presLayoutVars>
          <dgm:bulletEnabled val="1"/>
        </dgm:presLayoutVars>
      </dgm:prSet>
      <dgm:spPr/>
      <dgm:t>
        <a:bodyPr/>
        <a:lstStyle/>
        <a:p>
          <a:endParaRPr lang="en-GB"/>
        </a:p>
      </dgm:t>
    </dgm:pt>
    <dgm:pt modelId="{8E85E30E-DCD3-49D1-8347-F704AFD64302}" type="pres">
      <dgm:prSet presAssocID="{760B62C2-9DE5-47E3-90E4-01E3E6187841}" presName="Name9" presStyleLbl="parChTrans1D2" presStyleIdx="27" presStyleCnt="30"/>
      <dgm:spPr/>
      <dgm:t>
        <a:bodyPr/>
        <a:lstStyle/>
        <a:p>
          <a:endParaRPr lang="en-GB"/>
        </a:p>
      </dgm:t>
    </dgm:pt>
    <dgm:pt modelId="{0D427DE5-A3D8-488B-A2E7-74D042A25FF8}" type="pres">
      <dgm:prSet presAssocID="{760B62C2-9DE5-47E3-90E4-01E3E6187841}" presName="connTx" presStyleLbl="parChTrans1D2" presStyleIdx="27" presStyleCnt="30"/>
      <dgm:spPr/>
      <dgm:t>
        <a:bodyPr/>
        <a:lstStyle/>
        <a:p>
          <a:endParaRPr lang="en-GB"/>
        </a:p>
      </dgm:t>
    </dgm:pt>
    <dgm:pt modelId="{B865C432-9C0C-4C09-8AB8-D5C498C66BBC}" type="pres">
      <dgm:prSet presAssocID="{07A81A5F-D51A-4D71-9F38-AAB73FBED461}" presName="node" presStyleLbl="node1" presStyleIdx="27" presStyleCnt="30" custScaleX="316489" custScaleY="140960" custRadScaleRad="126345" custRadScaleInc="-1764017">
        <dgm:presLayoutVars>
          <dgm:bulletEnabled val="1"/>
        </dgm:presLayoutVars>
      </dgm:prSet>
      <dgm:spPr/>
      <dgm:t>
        <a:bodyPr/>
        <a:lstStyle/>
        <a:p>
          <a:endParaRPr lang="en-GB"/>
        </a:p>
      </dgm:t>
    </dgm:pt>
    <dgm:pt modelId="{7E4C4E61-CA08-493F-A1C3-18F6CC2ACDD7}" type="pres">
      <dgm:prSet presAssocID="{62C6AA39-8785-4390-A3AE-C58307D8CEC3}" presName="Name9" presStyleLbl="parChTrans1D2" presStyleIdx="28" presStyleCnt="30"/>
      <dgm:spPr/>
      <dgm:t>
        <a:bodyPr/>
        <a:lstStyle/>
        <a:p>
          <a:endParaRPr lang="en-GB"/>
        </a:p>
      </dgm:t>
    </dgm:pt>
    <dgm:pt modelId="{CC0D51D5-1CC8-4E94-B444-FC1EF2400FD8}" type="pres">
      <dgm:prSet presAssocID="{62C6AA39-8785-4390-A3AE-C58307D8CEC3}" presName="connTx" presStyleLbl="parChTrans1D2" presStyleIdx="28" presStyleCnt="30"/>
      <dgm:spPr/>
      <dgm:t>
        <a:bodyPr/>
        <a:lstStyle/>
        <a:p>
          <a:endParaRPr lang="en-GB"/>
        </a:p>
      </dgm:t>
    </dgm:pt>
    <dgm:pt modelId="{1AE51237-6A2E-491E-B360-137D1E44C4E9}" type="pres">
      <dgm:prSet presAssocID="{9D9A896F-043F-4685-9CB1-8B978815FE46}" presName="node" presStyleLbl="node1" presStyleIdx="28" presStyleCnt="30" custScaleX="283140" custScaleY="167457" custRadScaleRad="138237" custRadScaleInc="-1063959">
        <dgm:presLayoutVars>
          <dgm:bulletEnabled val="1"/>
        </dgm:presLayoutVars>
      </dgm:prSet>
      <dgm:spPr/>
      <dgm:t>
        <a:bodyPr/>
        <a:lstStyle/>
        <a:p>
          <a:endParaRPr lang="en-GB"/>
        </a:p>
      </dgm:t>
    </dgm:pt>
    <dgm:pt modelId="{984A5CB9-E9B8-4223-A631-85D5950BC160}" type="pres">
      <dgm:prSet presAssocID="{DAFC3016-076B-4355-99EE-60B014E36C25}" presName="Name9" presStyleLbl="parChTrans1D2" presStyleIdx="29" presStyleCnt="30"/>
      <dgm:spPr/>
      <dgm:t>
        <a:bodyPr/>
        <a:lstStyle/>
        <a:p>
          <a:endParaRPr lang="en-GB"/>
        </a:p>
      </dgm:t>
    </dgm:pt>
    <dgm:pt modelId="{3CCEE872-DFF6-4490-80CD-4CCC9815FA89}" type="pres">
      <dgm:prSet presAssocID="{DAFC3016-076B-4355-99EE-60B014E36C25}" presName="connTx" presStyleLbl="parChTrans1D2" presStyleIdx="29" presStyleCnt="30"/>
      <dgm:spPr/>
      <dgm:t>
        <a:bodyPr/>
        <a:lstStyle/>
        <a:p>
          <a:endParaRPr lang="en-GB"/>
        </a:p>
      </dgm:t>
    </dgm:pt>
    <dgm:pt modelId="{B087DAD6-10FB-4D21-8AE7-28AA9A15E412}" type="pres">
      <dgm:prSet presAssocID="{D2086DD0-371E-4F1A-B168-6BF33B4A49C7}" presName="node" presStyleLbl="node1" presStyleIdx="29" presStyleCnt="30" custScaleX="263631" custScaleY="134111" custRadScaleRad="161836" custRadScaleInc="1119431">
        <dgm:presLayoutVars>
          <dgm:bulletEnabled val="1"/>
        </dgm:presLayoutVars>
      </dgm:prSet>
      <dgm:spPr/>
      <dgm:t>
        <a:bodyPr/>
        <a:lstStyle/>
        <a:p>
          <a:endParaRPr lang="en-GB"/>
        </a:p>
      </dgm:t>
    </dgm:pt>
  </dgm:ptLst>
  <dgm:cxnLst>
    <dgm:cxn modelId="{5C2F4F06-EBFB-4821-8B10-0B7D7806943D}" srcId="{3A0A26B9-AA36-46D4-B2D8-4FF696191FD2}" destId="{6124AA5A-C5B1-4A58-92EE-ED4AE6B4CC3E}" srcOrd="18" destOrd="0" parTransId="{FF027403-93B2-4484-A4FE-688490B64712}" sibTransId="{87F03555-AD51-46F5-A55D-0CCD9C983EF7}"/>
    <dgm:cxn modelId="{0249C451-5EEF-4542-ADB3-99FD77351214}" srcId="{3A0A26B9-AA36-46D4-B2D8-4FF696191FD2}" destId="{B8F24274-E655-4E01-934D-E7C39D1C347D}" srcOrd="26" destOrd="0" parTransId="{2ED44F3B-C52D-41D7-9931-B9C816C5C93D}" sibTransId="{E56D50E0-B599-4DA3-9A4C-99050EACA3DF}"/>
    <dgm:cxn modelId="{7231C6F1-4AB1-4960-BA9F-307F7BCDD6AA}" type="presOf" srcId="{42578160-7E1C-4634-970A-AD69D355B229}" destId="{2B480250-6A7C-48EF-8DE7-B39694A3A06A}" srcOrd="0" destOrd="0" presId="urn:microsoft.com/office/officeart/2005/8/layout/radial1"/>
    <dgm:cxn modelId="{621A5590-463D-4540-99E0-DE769CEE76B0}" type="presOf" srcId="{193E7A90-C9FB-4FA9-9EEA-C2F763669C86}" destId="{F28C1C9C-226C-4009-A0A1-6A06AF7AC835}" srcOrd="0" destOrd="0" presId="urn:microsoft.com/office/officeart/2005/8/layout/radial1"/>
    <dgm:cxn modelId="{67C7ADFF-13CF-4EDA-BB49-71C7301A76A6}" type="presOf" srcId="{6901F1A6-EF82-4898-8439-2D35B1D0DA16}" destId="{6AF61897-F89E-4163-8C41-A67425FD9216}" srcOrd="0" destOrd="0" presId="urn:microsoft.com/office/officeart/2005/8/layout/radial1"/>
    <dgm:cxn modelId="{3EC31D43-4055-4215-9B07-6CE5BC35A800}" srcId="{3A0A26B9-AA36-46D4-B2D8-4FF696191FD2}" destId="{31E496DF-F18C-493F-923A-2B7205773FA8}" srcOrd="19" destOrd="0" parTransId="{1B8D78E7-2502-4CEF-B51F-06123E253492}" sibTransId="{394D58A9-85DF-49C2-A182-05E7C1B13460}"/>
    <dgm:cxn modelId="{54D3AED2-0EDD-4CC3-870A-307E628700FD}" type="presOf" srcId="{2ED44F3B-C52D-41D7-9931-B9C816C5C93D}" destId="{FACF0F13-E12E-4CF0-880C-4BE60F4EA838}" srcOrd="1" destOrd="0" presId="urn:microsoft.com/office/officeart/2005/8/layout/radial1"/>
    <dgm:cxn modelId="{A33FFEFE-8880-4919-AFE9-79C430EFFC28}" type="presOf" srcId="{C228FD89-EA6C-41A3-B793-C52E1CCF15C2}" destId="{21B9897D-1291-4D91-A158-90D242EA2FD7}" srcOrd="0" destOrd="0" presId="urn:microsoft.com/office/officeart/2005/8/layout/radial1"/>
    <dgm:cxn modelId="{E418E264-D953-4403-8B92-E3E8E859A6B2}" srcId="{3A0A26B9-AA36-46D4-B2D8-4FF696191FD2}" destId="{642EE24D-EF7D-4A96-9ED9-372FBF2969F7}" srcOrd="16" destOrd="0" parTransId="{0017223E-EC87-4FDB-9F05-F7FF6F432481}" sibTransId="{6F280CC0-04BE-4EFD-8B41-1173B27EAC66}"/>
    <dgm:cxn modelId="{900BC8EA-E547-48A9-A8C6-CBC62D2C21AC}" type="presOf" srcId="{57731B46-B4C2-452F-A6A8-C73DCA3C16F2}" destId="{20FD0374-7308-4BDA-A437-F771E9176D8E}" srcOrd="0" destOrd="0" presId="urn:microsoft.com/office/officeart/2005/8/layout/radial1"/>
    <dgm:cxn modelId="{F4D0F762-9052-4E08-B716-735759291B07}" type="presOf" srcId="{EFA20EFB-3745-4296-A82A-C8450AC8434A}" destId="{2339ED19-3ACB-42D5-8D07-3518EC08E23D}" srcOrd="1" destOrd="0" presId="urn:microsoft.com/office/officeart/2005/8/layout/radial1"/>
    <dgm:cxn modelId="{55799663-1B4E-405C-BFB1-7C2555D66E71}" type="presOf" srcId="{A4DF2FC1-6486-441C-AEE9-5EEE0BC9A9A4}" destId="{5FF39F67-2780-434F-A95B-460EF44AB007}" srcOrd="0" destOrd="0" presId="urn:microsoft.com/office/officeart/2005/8/layout/radial1"/>
    <dgm:cxn modelId="{C2B3A16F-1368-4791-B731-F5A05D29CE62}" type="presOf" srcId="{FF027403-93B2-4484-A4FE-688490B64712}" destId="{5866293E-E0D0-40A5-8F91-FEF3257D99D7}" srcOrd="0" destOrd="0" presId="urn:microsoft.com/office/officeart/2005/8/layout/radial1"/>
    <dgm:cxn modelId="{0AA008E2-5590-4B57-A697-1CEDABE922F4}" srcId="{3A0A26B9-AA36-46D4-B2D8-4FF696191FD2}" destId="{213A108C-1B24-4DC6-ADFF-48954DA42927}" srcOrd="4" destOrd="0" parTransId="{F58006F9-AAA8-4E46-B972-8D819E1488F9}" sibTransId="{E5541AEA-CB1D-420F-9A29-936B97269A61}"/>
    <dgm:cxn modelId="{234EAD1A-401E-401E-9265-CD2913108C5D}" type="presOf" srcId="{869D4ADE-614A-45CC-A127-9EC874EED596}" destId="{6BD8370A-4D97-49DC-8C86-EB1D41DBDD58}" srcOrd="0" destOrd="0" presId="urn:microsoft.com/office/officeart/2005/8/layout/radial1"/>
    <dgm:cxn modelId="{7B9BA3FB-5909-4A4C-B567-2577D19E09E5}" type="presOf" srcId="{760B62C2-9DE5-47E3-90E4-01E3E6187841}" destId="{8E85E30E-DCD3-49D1-8347-F704AFD64302}" srcOrd="0" destOrd="0" presId="urn:microsoft.com/office/officeart/2005/8/layout/radial1"/>
    <dgm:cxn modelId="{98460A1F-40EA-442A-B3DB-2B9EE85BD239}" srcId="{3A0A26B9-AA36-46D4-B2D8-4FF696191FD2}" destId="{F00C6638-6220-4C26-B48B-7242C3405493}" srcOrd="0" destOrd="0" parTransId="{9FEBC556-0598-483F-B0BF-2EB9016F33F0}" sibTransId="{6E84D581-9CCC-45C7-82CC-D0E1BE1C4662}"/>
    <dgm:cxn modelId="{D149D7EA-784B-413F-9E86-7BD849ED5CC0}" type="presOf" srcId="{73DBD9DC-1229-4E44-B604-FCF3E22C09ED}" destId="{A9271E2B-4122-41CB-9685-1CAFD93316F4}" srcOrd="0" destOrd="0" presId="urn:microsoft.com/office/officeart/2005/8/layout/radial1"/>
    <dgm:cxn modelId="{5B9C8A7A-2E29-4522-B68D-9A28DB335A17}" type="presOf" srcId="{D013BA44-3BB2-45EF-923F-D168F8940A3C}" destId="{B2FACE8C-F5B8-41B5-B642-97C48221E10E}" srcOrd="0" destOrd="0" presId="urn:microsoft.com/office/officeart/2005/8/layout/radial1"/>
    <dgm:cxn modelId="{20CE31FA-D79C-412A-9F69-6CB2D30513DE}" type="presOf" srcId="{03D2B02A-26C3-4EBD-9530-FFE6E2E613BF}" destId="{E10289B2-C39A-432D-94EB-5DA6A5BC20ED}" srcOrd="1" destOrd="0" presId="urn:microsoft.com/office/officeart/2005/8/layout/radial1"/>
    <dgm:cxn modelId="{5B94A102-3E84-439C-8E0F-0692AFB4F7E8}" type="presOf" srcId="{1D7E5F19-5AD9-4427-AED2-02A5C3956150}" destId="{5D0C924F-B2D7-44C7-AE0D-8E7418BC96EE}" srcOrd="0" destOrd="0" presId="urn:microsoft.com/office/officeart/2005/8/layout/radial1"/>
    <dgm:cxn modelId="{48C2B3C1-5A53-4F53-BFC2-4CAFC0F2AD94}" type="presOf" srcId="{F5B70E3D-D39F-4120-A066-EEE284642934}" destId="{C26FAE67-FB55-4FC1-B077-8D73356075FA}" srcOrd="1" destOrd="0" presId="urn:microsoft.com/office/officeart/2005/8/layout/radial1"/>
    <dgm:cxn modelId="{D9E20DD4-848C-458C-A481-6936F45D6D47}" type="presOf" srcId="{9D9A896F-043F-4685-9CB1-8B978815FE46}" destId="{1AE51237-6A2E-491E-B360-137D1E44C4E9}" srcOrd="0" destOrd="0" presId="urn:microsoft.com/office/officeart/2005/8/layout/radial1"/>
    <dgm:cxn modelId="{8252516E-7B29-45BF-8B5E-91A2BB09B048}" srcId="{3A0A26B9-AA36-46D4-B2D8-4FF696191FD2}" destId="{83EAC9A8-1ECF-4C91-9E1D-CA7E967C9AD8}" srcOrd="23" destOrd="0" parTransId="{13D2A099-3A9F-42AA-999D-6734FA209F12}" sibTransId="{37912E93-42C9-4050-8527-7029E6F49717}"/>
    <dgm:cxn modelId="{2407F983-294F-4F04-BE9B-159BBB277812}" type="presOf" srcId="{5D2D6C05-D6B9-487A-8C60-68E88289B796}" destId="{D151DC59-66EC-47A5-8D85-EA2AABBBF3F3}" srcOrd="0" destOrd="0" presId="urn:microsoft.com/office/officeart/2005/8/layout/radial1"/>
    <dgm:cxn modelId="{A1B69663-802B-446C-BC78-27ED8F10E34F}" type="presOf" srcId="{56201384-37AF-4BC4-B9DE-0C252C4B3E64}" destId="{21A2B2B3-8E83-4B80-96C8-86E3E8A931F2}" srcOrd="0" destOrd="0" presId="urn:microsoft.com/office/officeart/2005/8/layout/radial1"/>
    <dgm:cxn modelId="{E7E2F32E-762D-4E72-A3FF-C1541E040E0E}" type="presOf" srcId="{EFA20EFB-3745-4296-A82A-C8450AC8434A}" destId="{188AAB6C-4906-4BBC-B622-BB5A2E2A3D7B}" srcOrd="0" destOrd="0" presId="urn:microsoft.com/office/officeart/2005/8/layout/radial1"/>
    <dgm:cxn modelId="{2356C1E3-66D3-4AC8-AB04-D626371A7A11}" type="presOf" srcId="{642EE24D-EF7D-4A96-9ED9-372FBF2969F7}" destId="{4358D888-950F-4FD8-9E63-9DD8E0E993DD}" srcOrd="0" destOrd="0" presId="urn:microsoft.com/office/officeart/2005/8/layout/radial1"/>
    <dgm:cxn modelId="{7845D0E3-9DE3-43CE-9FC1-AD78D2F54F28}" srcId="{3A0A26B9-AA36-46D4-B2D8-4FF696191FD2}" destId="{193E7A90-C9FB-4FA9-9EEA-C2F763669C86}" srcOrd="12" destOrd="0" parTransId="{C76E7995-1950-4D28-AF2D-24EFEE69BE58}" sibTransId="{1D885222-B856-44E7-8239-0A2552E98E1B}"/>
    <dgm:cxn modelId="{45E8EAB5-1499-40A7-9F42-6F37D1B456FA}" type="presOf" srcId="{B3D31FAA-7518-4610-9BA7-674C895229D3}" destId="{0C618332-00EE-436D-B481-0898B465DBBD}" srcOrd="0" destOrd="0" presId="urn:microsoft.com/office/officeart/2005/8/layout/radial1"/>
    <dgm:cxn modelId="{A2004AEC-7993-4281-B52A-D17EC1CAFA5B}" type="presOf" srcId="{14574589-43E1-46DB-89B4-E50349D0A4BE}" destId="{8E3E0256-0D46-4D08-9580-7ABDA3C24116}" srcOrd="0" destOrd="0" presId="urn:microsoft.com/office/officeart/2005/8/layout/radial1"/>
    <dgm:cxn modelId="{A38F5EC5-16C5-4479-A686-FCE51585BA88}" type="presOf" srcId="{92844029-BA18-4D59-80A4-2B0D52D59FB3}" destId="{3463ED55-1408-4A2C-B090-A20902F98A88}" srcOrd="0" destOrd="0" presId="urn:microsoft.com/office/officeart/2005/8/layout/radial1"/>
    <dgm:cxn modelId="{8C44B204-3ED0-4B72-968C-AF61789FE349}" type="presOf" srcId="{0017223E-EC87-4FDB-9F05-F7FF6F432481}" destId="{970E505D-6483-4531-A9BB-D683E9EE0EA9}" srcOrd="0" destOrd="0" presId="urn:microsoft.com/office/officeart/2005/8/layout/radial1"/>
    <dgm:cxn modelId="{AEE9A4EA-E5DA-4472-A25E-869864FBFF79}" type="presOf" srcId="{2AEDE46B-2814-42B9-A6A9-725C4DBDC348}" destId="{5C1C6F40-5F7C-4AD7-8911-90C77E83DB96}" srcOrd="0" destOrd="0" presId="urn:microsoft.com/office/officeart/2005/8/layout/radial1"/>
    <dgm:cxn modelId="{337AF39B-1039-4F59-801C-5EDAF3B18B0D}" type="presOf" srcId="{DAFC3016-076B-4355-99EE-60B014E36C25}" destId="{3CCEE872-DFF6-4490-80CD-4CCC9815FA89}" srcOrd="1" destOrd="0" presId="urn:microsoft.com/office/officeart/2005/8/layout/radial1"/>
    <dgm:cxn modelId="{BC4A622C-5BD6-4D98-BBC8-7282E42B2852}" type="presOf" srcId="{1303F435-1C56-4CE9-A355-A289AE5A8352}" destId="{F1B91DA9-FABC-49DB-8C75-F23708FF70A2}" srcOrd="0" destOrd="0" presId="urn:microsoft.com/office/officeart/2005/8/layout/radial1"/>
    <dgm:cxn modelId="{78A3BC19-8302-442A-8C47-6861A5FE5F34}" type="presOf" srcId="{6DA678A1-FE9B-42FA-9AC7-47913CFA0A77}" destId="{9EFE56AB-7F79-408E-A05A-40089BC2CC5C}" srcOrd="0" destOrd="0" presId="urn:microsoft.com/office/officeart/2005/8/layout/radial1"/>
    <dgm:cxn modelId="{8814D1A0-3D05-4423-990E-45769AE51388}" srcId="{3A0A26B9-AA36-46D4-B2D8-4FF696191FD2}" destId="{42578160-7E1C-4634-970A-AD69D355B229}" srcOrd="10" destOrd="0" parTransId="{2154FDF9-6A33-427A-B4FD-72F98CCCDC15}" sibTransId="{A5A1DF79-B667-4A30-ABE1-492888804376}"/>
    <dgm:cxn modelId="{676670F2-7135-4A6E-A70D-EEB0B4A44C5F}" type="presOf" srcId="{454CEA3F-711D-4B8B-96D6-E55FEF0DAA11}" destId="{32890B64-3F92-4E53-B301-2ECFDE18D3BA}" srcOrd="1" destOrd="0" presId="urn:microsoft.com/office/officeart/2005/8/layout/radial1"/>
    <dgm:cxn modelId="{499F9DD8-D2DF-48CF-BBB5-0D2063FBD5A8}" type="presOf" srcId="{1DA56074-8C92-40A7-93AD-96D55D89CEFE}" destId="{DB8B065B-2CD5-4B0A-B507-DC47620EF654}" srcOrd="0" destOrd="0" presId="urn:microsoft.com/office/officeart/2005/8/layout/radial1"/>
    <dgm:cxn modelId="{EC2845C1-F2DE-42C4-9580-CD916BC9B359}" type="presOf" srcId="{C2DAC234-0F98-4947-B5FE-A8038A100EAB}" destId="{C58E6EDB-DB54-4389-A0FC-4451764F856D}" srcOrd="0" destOrd="0" presId="urn:microsoft.com/office/officeart/2005/8/layout/radial1"/>
    <dgm:cxn modelId="{93E4F682-6BED-4EE8-9095-68B602765070}" srcId="{3A0A26B9-AA36-46D4-B2D8-4FF696191FD2}" destId="{A4DF2FC1-6486-441C-AEE9-5EEE0BC9A9A4}" srcOrd="21" destOrd="0" parTransId="{6901F1A6-EF82-4898-8439-2D35B1D0DA16}" sibTransId="{36AD9BB5-FDAD-4F87-8099-2D6240C923FB}"/>
    <dgm:cxn modelId="{54C39575-1126-4D37-881F-F1DFE406D11B}" srcId="{3A0A26B9-AA36-46D4-B2D8-4FF696191FD2}" destId="{F72D4D1E-21AF-4762-88FD-8D5E80A377D0}" srcOrd="2" destOrd="0" parTransId="{4D6D5170-004B-4F80-8E55-583C2F97DF86}" sibTransId="{DC220A93-93E3-4947-A152-38896336901A}"/>
    <dgm:cxn modelId="{4FE4A638-1918-4ADD-8082-78C08D5A81D4}" type="presOf" srcId="{92844029-BA18-4D59-80A4-2B0D52D59FB3}" destId="{A9EF0EC7-723D-458D-B675-53376CEDDF3C}" srcOrd="1" destOrd="0" presId="urn:microsoft.com/office/officeart/2005/8/layout/radial1"/>
    <dgm:cxn modelId="{175321CE-680D-48E6-B700-62DD26E22BB6}" type="presOf" srcId="{62C6AA39-8785-4390-A3AE-C58307D8CEC3}" destId="{7E4C4E61-CA08-493F-A1C3-18F6CC2ACDD7}" srcOrd="0" destOrd="0" presId="urn:microsoft.com/office/officeart/2005/8/layout/radial1"/>
    <dgm:cxn modelId="{843D46F5-7AD4-43CE-AC7B-DFE0F38C706A}" type="presOf" srcId="{13D2A099-3A9F-42AA-999D-6734FA209F12}" destId="{4508DDC1-AC76-4D9A-8A99-F7C4E0FDC346}" srcOrd="0" destOrd="0" presId="urn:microsoft.com/office/officeart/2005/8/layout/radial1"/>
    <dgm:cxn modelId="{CA610D95-FB19-4B97-AB84-284B655CA364}" srcId="{3A0A26B9-AA36-46D4-B2D8-4FF696191FD2}" destId="{427D2DF4-1E55-4579-8297-F9DF3D807F81}" srcOrd="5" destOrd="0" parTransId="{C2A90FEE-1139-40BF-B22B-BDEC607C7B05}" sibTransId="{70FD5C59-1549-4117-8B82-4A92B18E871E}"/>
    <dgm:cxn modelId="{ABDC55C1-DA62-47D4-8093-CD54DF67CB9A}" type="presOf" srcId="{427D2DF4-1E55-4579-8297-F9DF3D807F81}" destId="{8E40AD6E-172A-4273-AF70-986770388108}" srcOrd="0" destOrd="0" presId="urn:microsoft.com/office/officeart/2005/8/layout/radial1"/>
    <dgm:cxn modelId="{D83F60AF-405E-4B41-8537-C7BA3F468BA9}" srcId="{3A0A26B9-AA36-46D4-B2D8-4FF696191FD2}" destId="{56201384-37AF-4BC4-B9DE-0C252C4B3E64}" srcOrd="6" destOrd="0" parTransId="{92844029-BA18-4D59-80A4-2B0D52D59FB3}" sibTransId="{3F54ABC5-2447-4868-AC2C-8FCEE79CB17F}"/>
    <dgm:cxn modelId="{2659D77D-70CD-42E3-93A2-95DE35D8E136}" type="presOf" srcId="{73B8FB4B-66CA-4A7A-AD77-D0F82EC39E53}" destId="{C3499CBB-0586-43F1-89A8-631B7AD7F718}" srcOrd="1" destOrd="0" presId="urn:microsoft.com/office/officeart/2005/8/layout/radial1"/>
    <dgm:cxn modelId="{46033750-1DEA-4744-AE04-4BBC2DA5E589}" type="presOf" srcId="{C2A90FEE-1139-40BF-B22B-BDEC607C7B05}" destId="{E0042207-0C4B-4DF6-B591-4057188C5BA7}" srcOrd="0" destOrd="0" presId="urn:microsoft.com/office/officeart/2005/8/layout/radial1"/>
    <dgm:cxn modelId="{680516FE-943B-4A5F-B310-4382BABD9540}" type="presOf" srcId="{62C6AA39-8785-4390-A3AE-C58307D8CEC3}" destId="{CC0D51D5-1CC8-4E94-B444-FC1EF2400FD8}" srcOrd="1" destOrd="0" presId="urn:microsoft.com/office/officeart/2005/8/layout/radial1"/>
    <dgm:cxn modelId="{82C96236-6B5A-4C92-B74F-D36CCAAE288D}" type="presOf" srcId="{83EAC9A8-1ECF-4C91-9E1D-CA7E967C9AD8}" destId="{89898316-B8BA-414B-9AF4-843F16AEE6BF}" srcOrd="0" destOrd="0" presId="urn:microsoft.com/office/officeart/2005/8/layout/radial1"/>
    <dgm:cxn modelId="{C1EEC707-621F-462D-A832-3A987FC61368}" type="presOf" srcId="{C228FD89-EA6C-41A3-B793-C52E1CCF15C2}" destId="{CD8981F1-3C82-4A96-8CE8-7A4F7C4671E1}" srcOrd="1" destOrd="0" presId="urn:microsoft.com/office/officeart/2005/8/layout/radial1"/>
    <dgm:cxn modelId="{5DC9824D-F43B-4CED-B448-B8C939113EFB}" type="presOf" srcId="{14574589-43E1-46DB-89B4-E50349D0A4BE}" destId="{FBF85F96-AD2B-4240-89E5-105F009DEB07}" srcOrd="1" destOrd="0" presId="urn:microsoft.com/office/officeart/2005/8/layout/radial1"/>
    <dgm:cxn modelId="{F5A292DB-836B-4389-8EC7-00E50EE6E31D}" type="presOf" srcId="{1B8D78E7-2502-4CEF-B51F-06123E253492}" destId="{4B0A7495-F1C9-4013-82BB-3762D61EE61C}" srcOrd="0" destOrd="0" presId="urn:microsoft.com/office/officeart/2005/8/layout/radial1"/>
    <dgm:cxn modelId="{3C20C8FC-A618-4C07-A40F-017EE7EB69DC}" type="presOf" srcId="{760B62C2-9DE5-47E3-90E4-01E3E6187841}" destId="{0D427DE5-A3D8-488B-A2E7-74D042A25FF8}" srcOrd="1" destOrd="0" presId="urn:microsoft.com/office/officeart/2005/8/layout/radial1"/>
    <dgm:cxn modelId="{4E66F998-85BC-4C10-B5CE-297BF0FA15AC}" type="presOf" srcId="{9FEBC556-0598-483F-B0BF-2EB9016F33F0}" destId="{2285DB80-C8E8-4DEF-828E-D7C041569D3E}" srcOrd="0" destOrd="0" presId="urn:microsoft.com/office/officeart/2005/8/layout/radial1"/>
    <dgm:cxn modelId="{2D6E9EDC-8145-45B0-B97C-72D971A8869A}" srcId="{3A0A26B9-AA36-46D4-B2D8-4FF696191FD2}" destId="{564A50DA-8A3F-46A1-8313-B6EFB655C249}" srcOrd="24" destOrd="0" parTransId="{C228FD89-EA6C-41A3-B793-C52E1CCF15C2}" sibTransId="{AE66E5F8-44ED-4582-8012-A254A1FE775D}"/>
    <dgm:cxn modelId="{55C5CCF3-C906-459B-BE5F-19FAFBE79D8A}" type="presOf" srcId="{213A108C-1B24-4DC6-ADFF-48954DA42927}" destId="{9BFBA7A2-E19F-4422-8401-976729EE166B}" srcOrd="0" destOrd="0" presId="urn:microsoft.com/office/officeart/2005/8/layout/radial1"/>
    <dgm:cxn modelId="{326A9F44-D133-4929-A12D-C5A9EF3499A0}" srcId="{3A0A26B9-AA36-46D4-B2D8-4FF696191FD2}" destId="{D2086DD0-371E-4F1A-B168-6BF33B4A49C7}" srcOrd="29" destOrd="0" parTransId="{DAFC3016-076B-4355-99EE-60B014E36C25}" sibTransId="{9531E0BB-C9BC-4EC8-83FE-12CAB39B8AC6}"/>
    <dgm:cxn modelId="{0D99499B-7048-4B19-A19D-F8569B2CC7A6}" srcId="{3A0A26B9-AA36-46D4-B2D8-4FF696191FD2}" destId="{BAC73C21-D5D6-4230-B79E-629E849C2E6E}" srcOrd="3" destOrd="0" parTransId="{B3D31FAA-7518-4610-9BA7-674C895229D3}" sibTransId="{4A7FC0AA-DE1F-4AAB-9C64-79284809412D}"/>
    <dgm:cxn modelId="{01BD8DE5-0846-4F97-8C66-85BBF42B3B65}" srcId="{3A0A26B9-AA36-46D4-B2D8-4FF696191FD2}" destId="{EEF3EB4C-2A99-4169-B588-10C34851B02F}" srcOrd="1" destOrd="0" parTransId="{EB4274B8-D011-405B-B3B1-593289A6092D}" sibTransId="{A722BB4A-DD14-4B0E-AB85-39CBB7D69D95}"/>
    <dgm:cxn modelId="{6CCFEB53-3F00-44D8-9F1E-E1D94F087F63}" srcId="{3A0A26B9-AA36-46D4-B2D8-4FF696191FD2}" destId="{73DBD9DC-1229-4E44-B604-FCF3E22C09ED}" srcOrd="13" destOrd="0" parTransId="{D013BA44-3BB2-45EF-923F-D168F8940A3C}" sibTransId="{20C7AF1E-7CEF-453C-B0F3-2D7008C8A3D9}"/>
    <dgm:cxn modelId="{4AFA2B1B-08CD-462E-9D9C-66FB4FE38EF4}" type="presOf" srcId="{C0014FE5-E3C2-4172-B31D-E040C3C364B2}" destId="{403ECB78-E029-45BC-9005-8F6199D80BC9}" srcOrd="0" destOrd="0" presId="urn:microsoft.com/office/officeart/2005/8/layout/radial1"/>
    <dgm:cxn modelId="{40AABD4D-BF9C-4D38-B0F2-1BCDD285CFBA}" type="presOf" srcId="{BAC73C21-D5D6-4230-B79E-629E849C2E6E}" destId="{8371DAD6-A25C-493F-8BA6-BB6A661C771B}" srcOrd="0" destOrd="0" presId="urn:microsoft.com/office/officeart/2005/8/layout/radial1"/>
    <dgm:cxn modelId="{90183495-AE51-4D66-9773-C2DEE39B8239}" srcId="{3A0A26B9-AA36-46D4-B2D8-4FF696191FD2}" destId="{5B0B26D8-A929-4C50-B331-C4CF901B9731}" srcOrd="14" destOrd="0" parTransId="{1303F435-1C56-4CE9-A355-A289AE5A8352}" sibTransId="{9500CEF5-E85E-4323-A39E-1EB2D008A301}"/>
    <dgm:cxn modelId="{30F7C12E-5F5E-4D52-B845-96260CDFA51E}" type="presOf" srcId="{F5B70E3D-D39F-4120-A066-EEE284642934}" destId="{9AE7606C-6D8C-4F66-AA76-482572B71200}" srcOrd="0" destOrd="0" presId="urn:microsoft.com/office/officeart/2005/8/layout/radial1"/>
    <dgm:cxn modelId="{EFBEFA68-1D6F-4C93-BE0C-BC8DEF4310BC}" type="presOf" srcId="{F58006F9-AAA8-4E46-B972-8D819E1488F9}" destId="{130CB97A-CBDC-4B74-A71F-9313302AFF91}" srcOrd="1" destOrd="0" presId="urn:microsoft.com/office/officeart/2005/8/layout/radial1"/>
    <dgm:cxn modelId="{7F77B47A-2F0F-45E9-9B38-D09C330BE9F5}" type="presOf" srcId="{B8F24274-E655-4E01-934D-E7C39D1C347D}" destId="{FB9FA714-42EB-4CA3-8DF9-DC7CC36DDBDD}" srcOrd="0" destOrd="0" presId="urn:microsoft.com/office/officeart/2005/8/layout/radial1"/>
    <dgm:cxn modelId="{3994152A-64F6-4ABA-BC89-2EE83999D8B6}" type="presOf" srcId="{31E496DF-F18C-493F-923A-2B7205773FA8}" destId="{48CF6A8E-538B-42B0-8DDE-EFC4230BD041}" srcOrd="0" destOrd="0" presId="urn:microsoft.com/office/officeart/2005/8/layout/radial1"/>
    <dgm:cxn modelId="{C03A1BA0-48E2-47B6-9B02-89DB009A3689}" type="presOf" srcId="{1B8D78E7-2502-4CEF-B51F-06123E253492}" destId="{5333CE5F-8083-4D5A-A5BA-F22FA63B69A6}" srcOrd="1" destOrd="0" presId="urn:microsoft.com/office/officeart/2005/8/layout/radial1"/>
    <dgm:cxn modelId="{327A1E5E-48C7-4058-8EE8-2844395B5113}" type="presOf" srcId="{6DA678A1-FE9B-42FA-9AC7-47913CFA0A77}" destId="{C7666AA5-429F-4046-8E3A-E63AD66194F6}" srcOrd="1" destOrd="0" presId="urn:microsoft.com/office/officeart/2005/8/layout/radial1"/>
    <dgm:cxn modelId="{51BEA303-E1A1-4B50-B18C-ED53C0804369}" type="presOf" srcId="{07A81A5F-D51A-4D71-9F38-AAB73FBED461}" destId="{B865C432-9C0C-4C09-8AB8-D5C498C66BBC}" srcOrd="0" destOrd="0" presId="urn:microsoft.com/office/officeart/2005/8/layout/radial1"/>
    <dgm:cxn modelId="{1D282B71-078A-49D7-BAF2-E45AACE37179}" type="presOf" srcId="{C0014FE5-E3C2-4172-B31D-E040C3C364B2}" destId="{A64B88D6-A510-444B-A722-945C13E6221E}" srcOrd="1" destOrd="0" presId="urn:microsoft.com/office/officeart/2005/8/layout/radial1"/>
    <dgm:cxn modelId="{148907F2-2618-4094-9A56-1C072FE5FB1C}" type="presOf" srcId="{F58006F9-AAA8-4E46-B972-8D819E1488F9}" destId="{2D5CE363-DC40-49D2-929B-361B9D6BD9BC}" srcOrd="0" destOrd="0" presId="urn:microsoft.com/office/officeart/2005/8/layout/radial1"/>
    <dgm:cxn modelId="{7BCE254B-3735-4E2E-9F81-01DECB4A3862}" type="presOf" srcId="{B3D31FAA-7518-4610-9BA7-674C895229D3}" destId="{328695C2-8A26-4CDC-B821-533D6C63C9EF}" srcOrd="1" destOrd="0" presId="urn:microsoft.com/office/officeart/2005/8/layout/radial1"/>
    <dgm:cxn modelId="{C947AEC8-9AB4-4262-9447-89F881AF3CF8}" type="presOf" srcId="{2ED44F3B-C52D-41D7-9931-B9C816C5C93D}" destId="{F9139BFA-7F94-4077-867F-4A201E491B84}" srcOrd="0" destOrd="0" presId="urn:microsoft.com/office/officeart/2005/8/layout/radial1"/>
    <dgm:cxn modelId="{DFD386FB-D535-426E-BE08-28C2E6C8EFD4}" type="presOf" srcId="{EEF3EB4C-2A99-4169-B588-10C34851B02F}" destId="{25907DD8-DAC7-465B-8E18-32AECF78CF28}" srcOrd="0" destOrd="0" presId="urn:microsoft.com/office/officeart/2005/8/layout/radial1"/>
    <dgm:cxn modelId="{3090B4DE-26A4-4FE8-A97A-DF026222B2E6}" srcId="{3A0A26B9-AA36-46D4-B2D8-4FF696191FD2}" destId="{5D2D6C05-D6B9-487A-8C60-68E88289B796}" srcOrd="7" destOrd="0" parTransId="{03D2B02A-26C3-4EBD-9530-FFE6E2E613BF}" sibTransId="{FCF97C99-E220-40CC-874C-EFE7DA4EA840}"/>
    <dgm:cxn modelId="{864F5DA5-71FA-4918-85D1-52F994D25487}" srcId="{3A0A26B9-AA36-46D4-B2D8-4FF696191FD2}" destId="{11C8DE68-2D57-4FFE-9538-4E7245107FFE}" srcOrd="8" destOrd="0" parTransId="{73B8FB4B-66CA-4A7A-AD77-D0F82EC39E53}" sibTransId="{62C382F3-FBD3-4E16-95C1-EDB4714AB102}"/>
    <dgm:cxn modelId="{A42FED41-8BD7-4D29-A4BB-1D7D2E53A55F}" type="presOf" srcId="{73B8FB4B-66CA-4A7A-AD77-D0F82EC39E53}" destId="{B9746E91-209C-4002-BC49-D06EDA8AEFB3}" srcOrd="0" destOrd="0" presId="urn:microsoft.com/office/officeart/2005/8/layout/radial1"/>
    <dgm:cxn modelId="{9400CF07-A284-49CD-8112-653172125EBC}" type="presOf" srcId="{4D6D5170-004B-4F80-8E55-583C2F97DF86}" destId="{1855A883-5525-4740-8295-143903868D81}" srcOrd="0" destOrd="0" presId="urn:microsoft.com/office/officeart/2005/8/layout/radial1"/>
    <dgm:cxn modelId="{25D9D4BA-98EC-4460-8B80-0CB1BA5A5BE4}" srcId="{3A0A26B9-AA36-46D4-B2D8-4FF696191FD2}" destId="{57731B46-B4C2-452F-A6A8-C73DCA3C16F2}" srcOrd="20" destOrd="0" parTransId="{FA362F0B-796D-4223-B9EC-87192AB3F510}" sibTransId="{8918A70D-03D8-4716-8479-8184019122DB}"/>
    <dgm:cxn modelId="{98BBA51A-2EA8-4308-B5D4-79717B6FA03B}" type="presOf" srcId="{C76E7995-1950-4D28-AF2D-24EFEE69BE58}" destId="{1CAD1E4B-0C27-49AF-AAF4-8AFAD7B7E91A}" srcOrd="0" destOrd="0" presId="urn:microsoft.com/office/officeart/2005/8/layout/radial1"/>
    <dgm:cxn modelId="{F94F8DC8-5B55-438D-957A-6B1EE01C4C5A}" type="presOf" srcId="{4D6D5170-004B-4F80-8E55-583C2F97DF86}" destId="{7CB31B93-6BB4-471E-9B9E-344C7E9A8F24}" srcOrd="1" destOrd="0" presId="urn:microsoft.com/office/officeart/2005/8/layout/radial1"/>
    <dgm:cxn modelId="{FE6B1023-49C5-4A3E-B29E-756A30D49DD9}" srcId="{CB3E020F-D5B8-433F-A0EE-A21DBA5880CD}" destId="{3A0A26B9-AA36-46D4-B2D8-4FF696191FD2}" srcOrd="0" destOrd="0" parTransId="{A19F06B7-9FEA-4394-A4FF-4F50528022A8}" sibTransId="{22EE843F-B318-46BA-B0F2-76281829A6C5}"/>
    <dgm:cxn modelId="{49275BF0-B237-43A7-AB6E-62257109AFC0}" type="presOf" srcId="{C76E7995-1950-4D28-AF2D-24EFEE69BE58}" destId="{0C00E78B-A9B6-4A24-9FB1-F8DE8A2C951B}" srcOrd="1" destOrd="0" presId="urn:microsoft.com/office/officeart/2005/8/layout/radial1"/>
    <dgm:cxn modelId="{17D8D181-6B4F-4F80-A09E-2DA961FEDEAA}" type="presOf" srcId="{11C8DE68-2D57-4FFE-9538-4E7245107FFE}" destId="{4B7883E5-A42C-42A5-8ABA-384BE623F735}" srcOrd="0" destOrd="0" presId="urn:microsoft.com/office/officeart/2005/8/layout/radial1"/>
    <dgm:cxn modelId="{3ADED7CF-BD64-45CD-8EB9-4CF604599A82}" type="presOf" srcId="{564A50DA-8A3F-46A1-8313-B6EFB655C249}" destId="{C07A119D-3F24-4C44-9524-8ABF996B74E2}" srcOrd="0" destOrd="0" presId="urn:microsoft.com/office/officeart/2005/8/layout/radial1"/>
    <dgm:cxn modelId="{2E7A46EB-096D-49ED-B324-8547DA4475B2}" srcId="{3A0A26B9-AA36-46D4-B2D8-4FF696191FD2}" destId="{1D7E5F19-5AD9-4427-AED2-02A5C3956150}" srcOrd="25" destOrd="0" parTransId="{C0014FE5-E3C2-4172-B31D-E040C3C364B2}" sibTransId="{7C21C50A-CC87-41A8-84BE-79F2B8A01323}"/>
    <dgm:cxn modelId="{8278055D-9A4E-4C4C-B808-48D667230ECC}" type="presOf" srcId="{DAFC3016-076B-4355-99EE-60B014E36C25}" destId="{984A5CB9-E9B8-4223-A631-85D5950BC160}" srcOrd="0" destOrd="0" presId="urn:microsoft.com/office/officeart/2005/8/layout/radial1"/>
    <dgm:cxn modelId="{21771AE3-3732-40D6-AF71-F90ABE2545E8}" type="presOf" srcId="{13D2A099-3A9F-42AA-999D-6734FA209F12}" destId="{2DEBEB03-534A-4D41-84AF-449146F396BB}" srcOrd="1" destOrd="0" presId="urn:microsoft.com/office/officeart/2005/8/layout/radial1"/>
    <dgm:cxn modelId="{C817BE04-AC9F-4B0C-8818-794DBA2F5CA2}" srcId="{3A0A26B9-AA36-46D4-B2D8-4FF696191FD2}" destId="{C2DAC234-0F98-4947-B5FE-A8038A100EAB}" srcOrd="11" destOrd="0" parTransId="{EFA20EFB-3745-4296-A82A-C8450AC8434A}" sibTransId="{76183D4B-7A0C-4E83-8723-B2D9AFD55E0C}"/>
    <dgm:cxn modelId="{0AECD0D7-7560-4A02-86DB-65687538FC41}" srcId="{3A0A26B9-AA36-46D4-B2D8-4FF696191FD2}" destId="{07A81A5F-D51A-4D71-9F38-AAB73FBED461}" srcOrd="27" destOrd="0" parTransId="{760B62C2-9DE5-47E3-90E4-01E3E6187841}" sibTransId="{38F67423-D2EF-4381-B861-5C305C14F8BF}"/>
    <dgm:cxn modelId="{BD11DAA9-A400-4EA1-ABFC-7C8F72F1B697}" type="presOf" srcId="{03D2B02A-26C3-4EBD-9530-FFE6E2E613BF}" destId="{1D67E14A-71EB-4D04-B6DB-9DA2B8DEC021}" srcOrd="0" destOrd="0" presId="urn:microsoft.com/office/officeart/2005/8/layout/radial1"/>
    <dgm:cxn modelId="{0E3A1EB0-E294-456E-92C8-81B789BEB2F9}" srcId="{3A0A26B9-AA36-46D4-B2D8-4FF696191FD2}" destId="{2AEDE46B-2814-42B9-A6A9-725C4DBDC348}" srcOrd="22" destOrd="0" parTransId="{454CEA3F-711D-4B8B-96D6-E55FEF0DAA11}" sibTransId="{27EA209F-3CB6-4DBF-A90F-DDC981B0DD1C}"/>
    <dgm:cxn modelId="{018B9025-F83E-42E4-A654-B2E6565243CA}" srcId="{3A0A26B9-AA36-46D4-B2D8-4FF696191FD2}" destId="{1DA56074-8C92-40A7-93AD-96D55D89CEFE}" srcOrd="15" destOrd="0" parTransId="{F5B70E3D-D39F-4120-A066-EEE284642934}" sibTransId="{399049DA-40DD-4958-8A2F-50BB271B580C}"/>
    <dgm:cxn modelId="{ABFCC937-C955-41A6-9796-25655A2782D6}" type="presOf" srcId="{6124AA5A-C5B1-4A58-92EE-ED4AE6B4CC3E}" destId="{507A3B61-B289-4B0E-9E8D-0215BE55496B}" srcOrd="0" destOrd="0" presId="urn:microsoft.com/office/officeart/2005/8/layout/radial1"/>
    <dgm:cxn modelId="{6A3812C4-6176-43A2-8457-F65B2BF6209F}" srcId="{3A0A26B9-AA36-46D4-B2D8-4FF696191FD2}" destId="{9D9A896F-043F-4685-9CB1-8B978815FE46}" srcOrd="28" destOrd="0" parTransId="{62C6AA39-8785-4390-A3AE-C58307D8CEC3}" sibTransId="{6D1662EA-5D1C-4D69-800D-D9AB53362CDD}"/>
    <dgm:cxn modelId="{2B5BF08F-B7D9-4E6E-A85D-2E01F40D8118}" type="presOf" srcId="{95837E1F-CE92-4411-95BF-B10A8D952ED8}" destId="{02257A08-B17C-499C-A811-A7B6CA7E90F0}" srcOrd="0" destOrd="0" presId="urn:microsoft.com/office/officeart/2005/8/layout/radial1"/>
    <dgm:cxn modelId="{3CCAC1E0-DCAF-4C84-AE30-261FC6B9C487}" type="presOf" srcId="{2154FDF9-6A33-427A-B4FD-72F98CCCDC15}" destId="{AE4D2487-9B33-45A7-ACBB-FB6F08FBD2F5}" srcOrd="1" destOrd="0" presId="urn:microsoft.com/office/officeart/2005/8/layout/radial1"/>
    <dgm:cxn modelId="{345775DD-7EF2-4A1B-9217-57BA47A8D6AC}" type="presOf" srcId="{0017223E-EC87-4FDB-9F05-F7FF6F432481}" destId="{C0637CA8-08AB-44C5-B3C0-D5058D6656E4}" srcOrd="1" destOrd="0" presId="urn:microsoft.com/office/officeart/2005/8/layout/radial1"/>
    <dgm:cxn modelId="{5E69F06C-D16C-4298-9804-F16C0CA8984B}" type="presOf" srcId="{F00C6638-6220-4C26-B48B-7242C3405493}" destId="{110021AB-2FBE-4A91-B069-7721F0F993A7}" srcOrd="0" destOrd="0" presId="urn:microsoft.com/office/officeart/2005/8/layout/radial1"/>
    <dgm:cxn modelId="{6B2B16AF-B4CE-48F2-BFF1-94282F83385D}" type="presOf" srcId="{5B0B26D8-A929-4C50-B331-C4CF901B9731}" destId="{B4917669-3540-477A-AD28-1A280EE91FD1}" srcOrd="0" destOrd="0" presId="urn:microsoft.com/office/officeart/2005/8/layout/radial1"/>
    <dgm:cxn modelId="{39894BB2-7896-4CE9-9294-1C5D5E962795}" type="presOf" srcId="{454CEA3F-711D-4B8B-96D6-E55FEF0DAA11}" destId="{F7E47BA7-E3F6-4418-ADD3-ED1506CD6DA2}" srcOrd="0" destOrd="0" presId="urn:microsoft.com/office/officeart/2005/8/layout/radial1"/>
    <dgm:cxn modelId="{E982AC97-66B8-4789-B1D5-3CC0B2F5F8F0}" type="presOf" srcId="{6901F1A6-EF82-4898-8439-2D35B1D0DA16}" destId="{F74959D2-F9D1-46A2-803B-41919B06347B}" srcOrd="1" destOrd="0" presId="urn:microsoft.com/office/officeart/2005/8/layout/radial1"/>
    <dgm:cxn modelId="{F0D97D45-D60D-4C0A-84B3-A9AF7566CF3C}" type="presOf" srcId="{D2086DD0-371E-4F1A-B168-6BF33B4A49C7}" destId="{B087DAD6-10FB-4D21-8AE7-28AA9A15E412}" srcOrd="0" destOrd="0" presId="urn:microsoft.com/office/officeart/2005/8/layout/radial1"/>
    <dgm:cxn modelId="{F6CB31E9-173E-4251-8BE8-1E9A6A3A9759}" type="presOf" srcId="{CB3E020F-D5B8-433F-A0EE-A21DBA5880CD}" destId="{12FC678F-1109-4CB3-A137-65E48719FB8C}" srcOrd="0" destOrd="0" presId="urn:microsoft.com/office/officeart/2005/8/layout/radial1"/>
    <dgm:cxn modelId="{936EB4E3-5B18-40AD-BEAE-9D4B6CCB2F6C}" type="presOf" srcId="{D013BA44-3BB2-45EF-923F-D168F8940A3C}" destId="{0A647A09-4651-40CD-8E65-F60C0E034D21}" srcOrd="1" destOrd="0" presId="urn:microsoft.com/office/officeart/2005/8/layout/radial1"/>
    <dgm:cxn modelId="{731BA35E-249E-4144-AC50-0ABB01BA58B7}" type="presOf" srcId="{C2A90FEE-1139-40BF-B22B-BDEC607C7B05}" destId="{926D216A-CE05-4345-AB94-0B7CF3953A43}" srcOrd="1" destOrd="0" presId="urn:microsoft.com/office/officeart/2005/8/layout/radial1"/>
    <dgm:cxn modelId="{0867AB65-EC51-4A1F-89BA-2A39B8C32759}" srcId="{3A0A26B9-AA36-46D4-B2D8-4FF696191FD2}" destId="{95837E1F-CE92-4411-95BF-B10A8D952ED8}" srcOrd="9" destOrd="0" parTransId="{14574589-43E1-46DB-89B4-E50349D0A4BE}" sibTransId="{B9F63FDE-382A-47B2-87E5-88B8D48C63EE}"/>
    <dgm:cxn modelId="{C97B55B0-BAF8-4066-9CA1-31E73AA0DEF9}" type="presOf" srcId="{EB4274B8-D011-405B-B3B1-593289A6092D}" destId="{7DB246B8-54A5-4918-A332-FD3FAD3EC383}" srcOrd="1" destOrd="0" presId="urn:microsoft.com/office/officeart/2005/8/layout/radial1"/>
    <dgm:cxn modelId="{6FF34C97-8B81-40D3-8BDB-E18D4E97C3D5}" srcId="{3A0A26B9-AA36-46D4-B2D8-4FF696191FD2}" destId="{869D4ADE-614A-45CC-A127-9EC874EED596}" srcOrd="17" destOrd="0" parTransId="{6DA678A1-FE9B-42FA-9AC7-47913CFA0A77}" sibTransId="{63959B39-2B20-4E9D-98C8-5A4E0FD99CAE}"/>
    <dgm:cxn modelId="{A56A0196-E296-4B4D-A748-7887AC57BF08}" type="presOf" srcId="{F72D4D1E-21AF-4762-88FD-8D5E80A377D0}" destId="{34862042-B3EA-4B3B-A204-D5ABD4B9A180}" srcOrd="0" destOrd="0" presId="urn:microsoft.com/office/officeart/2005/8/layout/radial1"/>
    <dgm:cxn modelId="{2DC1F445-1E9B-4892-BD54-C0BD76744219}" type="presOf" srcId="{9FEBC556-0598-483F-B0BF-2EB9016F33F0}" destId="{9DCAE68F-D8D4-4F0A-904A-C74ACD4BA23C}" srcOrd="1" destOrd="0" presId="urn:microsoft.com/office/officeart/2005/8/layout/radial1"/>
    <dgm:cxn modelId="{B01B0F26-06AE-4FC1-9B44-D76AF6B9AB24}" type="presOf" srcId="{FA362F0B-796D-4223-B9EC-87192AB3F510}" destId="{A3CDD922-9F5F-444B-8D97-B6408C7B4FC6}" srcOrd="1" destOrd="0" presId="urn:microsoft.com/office/officeart/2005/8/layout/radial1"/>
    <dgm:cxn modelId="{6E3D6813-79FC-424C-AEB9-2F7D161437EF}" type="presOf" srcId="{FF027403-93B2-4484-A4FE-688490B64712}" destId="{9FF9E816-D0A6-4EA4-907E-FCF3C9324E91}" srcOrd="1" destOrd="0" presId="urn:microsoft.com/office/officeart/2005/8/layout/radial1"/>
    <dgm:cxn modelId="{F4799AFC-4B26-4E5D-BC61-346798D6965B}" type="presOf" srcId="{2154FDF9-6A33-427A-B4FD-72F98CCCDC15}" destId="{7955E715-87A1-4598-8B96-124967448DA9}" srcOrd="0" destOrd="0" presId="urn:microsoft.com/office/officeart/2005/8/layout/radial1"/>
    <dgm:cxn modelId="{94CD3756-FCF2-44B0-BB5C-4A78ED48EE71}" type="presOf" srcId="{3A0A26B9-AA36-46D4-B2D8-4FF696191FD2}" destId="{D1F0E804-7FEE-4837-94AA-1EC9004B008F}" srcOrd="0" destOrd="0" presId="urn:microsoft.com/office/officeart/2005/8/layout/radial1"/>
    <dgm:cxn modelId="{68EF1D0F-4E2D-4885-AB1A-73F867752941}" type="presOf" srcId="{1303F435-1C56-4CE9-A355-A289AE5A8352}" destId="{89171401-E280-4704-8A0C-835999DBC60E}" srcOrd="1" destOrd="0" presId="urn:microsoft.com/office/officeart/2005/8/layout/radial1"/>
    <dgm:cxn modelId="{D969E938-C0AD-499C-82D2-6BF881A3F32D}" type="presOf" srcId="{FA362F0B-796D-4223-B9EC-87192AB3F510}" destId="{E9EC3718-2580-4313-AB3B-66F4D631A1BF}" srcOrd="0" destOrd="0" presId="urn:microsoft.com/office/officeart/2005/8/layout/radial1"/>
    <dgm:cxn modelId="{488F647B-28C3-402D-B478-CF3C29DE49A9}" type="presOf" srcId="{EB4274B8-D011-405B-B3B1-593289A6092D}" destId="{54F3F101-265B-4F9C-843C-CC58508A179B}" srcOrd="0" destOrd="0" presId="urn:microsoft.com/office/officeart/2005/8/layout/radial1"/>
    <dgm:cxn modelId="{C7FD14E4-3371-4E5A-A636-ECD47F79C2A5}" type="presParOf" srcId="{12FC678F-1109-4CB3-A137-65E48719FB8C}" destId="{D1F0E804-7FEE-4837-94AA-1EC9004B008F}" srcOrd="0" destOrd="0" presId="urn:microsoft.com/office/officeart/2005/8/layout/radial1"/>
    <dgm:cxn modelId="{4F610665-600B-4359-B4DA-C58049E0D434}" type="presParOf" srcId="{12FC678F-1109-4CB3-A137-65E48719FB8C}" destId="{2285DB80-C8E8-4DEF-828E-D7C041569D3E}" srcOrd="1" destOrd="0" presId="urn:microsoft.com/office/officeart/2005/8/layout/radial1"/>
    <dgm:cxn modelId="{AEEB4051-7411-4E65-B1A3-E195FD1A57AA}" type="presParOf" srcId="{2285DB80-C8E8-4DEF-828E-D7C041569D3E}" destId="{9DCAE68F-D8D4-4F0A-904A-C74ACD4BA23C}" srcOrd="0" destOrd="0" presId="urn:microsoft.com/office/officeart/2005/8/layout/radial1"/>
    <dgm:cxn modelId="{562FAF96-104F-4179-8DBE-E59081257C70}" type="presParOf" srcId="{12FC678F-1109-4CB3-A137-65E48719FB8C}" destId="{110021AB-2FBE-4A91-B069-7721F0F993A7}" srcOrd="2" destOrd="0" presId="urn:microsoft.com/office/officeart/2005/8/layout/radial1"/>
    <dgm:cxn modelId="{5C1E6EE5-88EB-45A2-A884-41AF4D4F225E}" type="presParOf" srcId="{12FC678F-1109-4CB3-A137-65E48719FB8C}" destId="{54F3F101-265B-4F9C-843C-CC58508A179B}" srcOrd="3" destOrd="0" presId="urn:microsoft.com/office/officeart/2005/8/layout/radial1"/>
    <dgm:cxn modelId="{DCB87BA1-E519-4711-B623-AC61284F188F}" type="presParOf" srcId="{54F3F101-265B-4F9C-843C-CC58508A179B}" destId="{7DB246B8-54A5-4918-A332-FD3FAD3EC383}" srcOrd="0" destOrd="0" presId="urn:microsoft.com/office/officeart/2005/8/layout/radial1"/>
    <dgm:cxn modelId="{8683EE6F-AE18-4C80-AB2B-963FF1DFCE66}" type="presParOf" srcId="{12FC678F-1109-4CB3-A137-65E48719FB8C}" destId="{25907DD8-DAC7-465B-8E18-32AECF78CF28}" srcOrd="4" destOrd="0" presId="urn:microsoft.com/office/officeart/2005/8/layout/radial1"/>
    <dgm:cxn modelId="{9A69E186-F817-43EA-9B9C-B95EAAF549AA}" type="presParOf" srcId="{12FC678F-1109-4CB3-A137-65E48719FB8C}" destId="{1855A883-5525-4740-8295-143903868D81}" srcOrd="5" destOrd="0" presId="urn:microsoft.com/office/officeart/2005/8/layout/radial1"/>
    <dgm:cxn modelId="{E38E74A5-B7FD-45E7-9965-A13428FCD372}" type="presParOf" srcId="{1855A883-5525-4740-8295-143903868D81}" destId="{7CB31B93-6BB4-471E-9B9E-344C7E9A8F24}" srcOrd="0" destOrd="0" presId="urn:microsoft.com/office/officeart/2005/8/layout/radial1"/>
    <dgm:cxn modelId="{B1365DF1-6ACB-4014-B3BE-FA241E113E6E}" type="presParOf" srcId="{12FC678F-1109-4CB3-A137-65E48719FB8C}" destId="{34862042-B3EA-4B3B-A204-D5ABD4B9A180}" srcOrd="6" destOrd="0" presId="urn:microsoft.com/office/officeart/2005/8/layout/radial1"/>
    <dgm:cxn modelId="{38346C7A-A511-4489-B0EB-6D0F4EDE1225}" type="presParOf" srcId="{12FC678F-1109-4CB3-A137-65E48719FB8C}" destId="{0C618332-00EE-436D-B481-0898B465DBBD}" srcOrd="7" destOrd="0" presId="urn:microsoft.com/office/officeart/2005/8/layout/radial1"/>
    <dgm:cxn modelId="{A747C160-02F7-4E39-8B0B-ABF3986F62C5}" type="presParOf" srcId="{0C618332-00EE-436D-B481-0898B465DBBD}" destId="{328695C2-8A26-4CDC-B821-533D6C63C9EF}" srcOrd="0" destOrd="0" presId="urn:microsoft.com/office/officeart/2005/8/layout/radial1"/>
    <dgm:cxn modelId="{4A23EC3D-8F8D-4DD9-861D-524BD192C436}" type="presParOf" srcId="{12FC678F-1109-4CB3-A137-65E48719FB8C}" destId="{8371DAD6-A25C-493F-8BA6-BB6A661C771B}" srcOrd="8" destOrd="0" presId="urn:microsoft.com/office/officeart/2005/8/layout/radial1"/>
    <dgm:cxn modelId="{D60906C4-9F59-4AFC-9E90-D612F8DB581C}" type="presParOf" srcId="{12FC678F-1109-4CB3-A137-65E48719FB8C}" destId="{2D5CE363-DC40-49D2-929B-361B9D6BD9BC}" srcOrd="9" destOrd="0" presId="urn:microsoft.com/office/officeart/2005/8/layout/radial1"/>
    <dgm:cxn modelId="{732A3305-A782-47C0-9285-66AA4881A3F8}" type="presParOf" srcId="{2D5CE363-DC40-49D2-929B-361B9D6BD9BC}" destId="{130CB97A-CBDC-4B74-A71F-9313302AFF91}" srcOrd="0" destOrd="0" presId="urn:microsoft.com/office/officeart/2005/8/layout/radial1"/>
    <dgm:cxn modelId="{65487FFD-8A4D-4E70-931E-D3DC98F67123}" type="presParOf" srcId="{12FC678F-1109-4CB3-A137-65E48719FB8C}" destId="{9BFBA7A2-E19F-4422-8401-976729EE166B}" srcOrd="10" destOrd="0" presId="urn:microsoft.com/office/officeart/2005/8/layout/radial1"/>
    <dgm:cxn modelId="{813A4694-50AE-4F56-9557-1A7EE67D5A1B}" type="presParOf" srcId="{12FC678F-1109-4CB3-A137-65E48719FB8C}" destId="{E0042207-0C4B-4DF6-B591-4057188C5BA7}" srcOrd="11" destOrd="0" presId="urn:microsoft.com/office/officeart/2005/8/layout/radial1"/>
    <dgm:cxn modelId="{85D6ED29-B00F-4957-8780-039071996106}" type="presParOf" srcId="{E0042207-0C4B-4DF6-B591-4057188C5BA7}" destId="{926D216A-CE05-4345-AB94-0B7CF3953A43}" srcOrd="0" destOrd="0" presId="urn:microsoft.com/office/officeart/2005/8/layout/radial1"/>
    <dgm:cxn modelId="{637DB080-5CC6-4BC2-BAEC-82103FA3D77E}" type="presParOf" srcId="{12FC678F-1109-4CB3-A137-65E48719FB8C}" destId="{8E40AD6E-172A-4273-AF70-986770388108}" srcOrd="12" destOrd="0" presId="urn:microsoft.com/office/officeart/2005/8/layout/radial1"/>
    <dgm:cxn modelId="{B5C92B53-4387-46A8-8EBC-A2B58E7D325E}" type="presParOf" srcId="{12FC678F-1109-4CB3-A137-65E48719FB8C}" destId="{3463ED55-1408-4A2C-B090-A20902F98A88}" srcOrd="13" destOrd="0" presId="urn:microsoft.com/office/officeart/2005/8/layout/radial1"/>
    <dgm:cxn modelId="{A15F612F-5B71-437F-993A-B7F22E008497}" type="presParOf" srcId="{3463ED55-1408-4A2C-B090-A20902F98A88}" destId="{A9EF0EC7-723D-458D-B675-53376CEDDF3C}" srcOrd="0" destOrd="0" presId="urn:microsoft.com/office/officeart/2005/8/layout/radial1"/>
    <dgm:cxn modelId="{400F17AB-89F8-41F5-A539-F32E631CEC05}" type="presParOf" srcId="{12FC678F-1109-4CB3-A137-65E48719FB8C}" destId="{21A2B2B3-8E83-4B80-96C8-86E3E8A931F2}" srcOrd="14" destOrd="0" presId="urn:microsoft.com/office/officeart/2005/8/layout/radial1"/>
    <dgm:cxn modelId="{27C97116-1CBB-48B9-95EC-A17488736F73}" type="presParOf" srcId="{12FC678F-1109-4CB3-A137-65E48719FB8C}" destId="{1D67E14A-71EB-4D04-B6DB-9DA2B8DEC021}" srcOrd="15" destOrd="0" presId="urn:microsoft.com/office/officeart/2005/8/layout/radial1"/>
    <dgm:cxn modelId="{ABA833E3-FFD5-4246-8C50-5E6221EF73D4}" type="presParOf" srcId="{1D67E14A-71EB-4D04-B6DB-9DA2B8DEC021}" destId="{E10289B2-C39A-432D-94EB-5DA6A5BC20ED}" srcOrd="0" destOrd="0" presId="urn:microsoft.com/office/officeart/2005/8/layout/radial1"/>
    <dgm:cxn modelId="{0C9BFD72-437E-4AA1-A659-1C24D70BC47A}" type="presParOf" srcId="{12FC678F-1109-4CB3-A137-65E48719FB8C}" destId="{D151DC59-66EC-47A5-8D85-EA2AABBBF3F3}" srcOrd="16" destOrd="0" presId="urn:microsoft.com/office/officeart/2005/8/layout/radial1"/>
    <dgm:cxn modelId="{3B531B63-1473-4B3A-9576-D9019B0AB659}" type="presParOf" srcId="{12FC678F-1109-4CB3-A137-65E48719FB8C}" destId="{B9746E91-209C-4002-BC49-D06EDA8AEFB3}" srcOrd="17" destOrd="0" presId="urn:microsoft.com/office/officeart/2005/8/layout/radial1"/>
    <dgm:cxn modelId="{1C9C9D78-D28E-4395-8FC8-EB768AA70762}" type="presParOf" srcId="{B9746E91-209C-4002-BC49-D06EDA8AEFB3}" destId="{C3499CBB-0586-43F1-89A8-631B7AD7F718}" srcOrd="0" destOrd="0" presId="urn:microsoft.com/office/officeart/2005/8/layout/radial1"/>
    <dgm:cxn modelId="{A88B507B-665E-4ACB-93FB-B07A99D630EA}" type="presParOf" srcId="{12FC678F-1109-4CB3-A137-65E48719FB8C}" destId="{4B7883E5-A42C-42A5-8ABA-384BE623F735}" srcOrd="18" destOrd="0" presId="urn:microsoft.com/office/officeart/2005/8/layout/radial1"/>
    <dgm:cxn modelId="{1178F0F5-CCED-4738-8DA3-9AD33F5EF073}" type="presParOf" srcId="{12FC678F-1109-4CB3-A137-65E48719FB8C}" destId="{8E3E0256-0D46-4D08-9580-7ABDA3C24116}" srcOrd="19" destOrd="0" presId="urn:microsoft.com/office/officeart/2005/8/layout/radial1"/>
    <dgm:cxn modelId="{BB733D61-0FFA-4686-8AD0-6F31B37FDC9B}" type="presParOf" srcId="{8E3E0256-0D46-4D08-9580-7ABDA3C24116}" destId="{FBF85F96-AD2B-4240-89E5-105F009DEB07}" srcOrd="0" destOrd="0" presId="urn:microsoft.com/office/officeart/2005/8/layout/radial1"/>
    <dgm:cxn modelId="{D230821F-4356-425D-9F10-98F7D7743145}" type="presParOf" srcId="{12FC678F-1109-4CB3-A137-65E48719FB8C}" destId="{02257A08-B17C-499C-A811-A7B6CA7E90F0}" srcOrd="20" destOrd="0" presId="urn:microsoft.com/office/officeart/2005/8/layout/radial1"/>
    <dgm:cxn modelId="{AD3708AD-AC49-4B92-A4F8-406EEC4C6528}" type="presParOf" srcId="{12FC678F-1109-4CB3-A137-65E48719FB8C}" destId="{7955E715-87A1-4598-8B96-124967448DA9}" srcOrd="21" destOrd="0" presId="urn:microsoft.com/office/officeart/2005/8/layout/radial1"/>
    <dgm:cxn modelId="{E590D973-C08A-4885-BE93-E3FCF4D004D3}" type="presParOf" srcId="{7955E715-87A1-4598-8B96-124967448DA9}" destId="{AE4D2487-9B33-45A7-ACBB-FB6F08FBD2F5}" srcOrd="0" destOrd="0" presId="urn:microsoft.com/office/officeart/2005/8/layout/radial1"/>
    <dgm:cxn modelId="{3DDFC1EA-F101-4D77-A080-9026B5DAC837}" type="presParOf" srcId="{12FC678F-1109-4CB3-A137-65E48719FB8C}" destId="{2B480250-6A7C-48EF-8DE7-B39694A3A06A}" srcOrd="22" destOrd="0" presId="urn:microsoft.com/office/officeart/2005/8/layout/radial1"/>
    <dgm:cxn modelId="{05C7C08E-FE6D-4B36-85C9-6E4D73C019B2}" type="presParOf" srcId="{12FC678F-1109-4CB3-A137-65E48719FB8C}" destId="{188AAB6C-4906-4BBC-B622-BB5A2E2A3D7B}" srcOrd="23" destOrd="0" presId="urn:microsoft.com/office/officeart/2005/8/layout/radial1"/>
    <dgm:cxn modelId="{9E0C68ED-5BC8-4E3E-95C7-0AD486D452C6}" type="presParOf" srcId="{188AAB6C-4906-4BBC-B622-BB5A2E2A3D7B}" destId="{2339ED19-3ACB-42D5-8D07-3518EC08E23D}" srcOrd="0" destOrd="0" presId="urn:microsoft.com/office/officeart/2005/8/layout/radial1"/>
    <dgm:cxn modelId="{BEF2D896-CC43-4AA2-91AC-EA7597BEA872}" type="presParOf" srcId="{12FC678F-1109-4CB3-A137-65E48719FB8C}" destId="{C58E6EDB-DB54-4389-A0FC-4451764F856D}" srcOrd="24" destOrd="0" presId="urn:microsoft.com/office/officeart/2005/8/layout/radial1"/>
    <dgm:cxn modelId="{266811D8-6896-4AF9-9033-D28F7D03B1C1}" type="presParOf" srcId="{12FC678F-1109-4CB3-A137-65E48719FB8C}" destId="{1CAD1E4B-0C27-49AF-AAF4-8AFAD7B7E91A}" srcOrd="25" destOrd="0" presId="urn:microsoft.com/office/officeart/2005/8/layout/radial1"/>
    <dgm:cxn modelId="{59A7F70A-C904-4D71-BBC2-447B7FB6F804}" type="presParOf" srcId="{1CAD1E4B-0C27-49AF-AAF4-8AFAD7B7E91A}" destId="{0C00E78B-A9B6-4A24-9FB1-F8DE8A2C951B}" srcOrd="0" destOrd="0" presId="urn:microsoft.com/office/officeart/2005/8/layout/radial1"/>
    <dgm:cxn modelId="{548046D3-FEA0-4B03-BF0A-E4E13AC5B2CA}" type="presParOf" srcId="{12FC678F-1109-4CB3-A137-65E48719FB8C}" destId="{F28C1C9C-226C-4009-A0A1-6A06AF7AC835}" srcOrd="26" destOrd="0" presId="urn:microsoft.com/office/officeart/2005/8/layout/radial1"/>
    <dgm:cxn modelId="{9543966C-0EE1-46AC-BFC2-556252D1F805}" type="presParOf" srcId="{12FC678F-1109-4CB3-A137-65E48719FB8C}" destId="{B2FACE8C-F5B8-41B5-B642-97C48221E10E}" srcOrd="27" destOrd="0" presId="urn:microsoft.com/office/officeart/2005/8/layout/radial1"/>
    <dgm:cxn modelId="{3E3369CC-2E2B-4B28-80AF-173E687E5E24}" type="presParOf" srcId="{B2FACE8C-F5B8-41B5-B642-97C48221E10E}" destId="{0A647A09-4651-40CD-8E65-F60C0E034D21}" srcOrd="0" destOrd="0" presId="urn:microsoft.com/office/officeart/2005/8/layout/radial1"/>
    <dgm:cxn modelId="{324A899D-279E-4F9B-89F5-1125DE4FE42B}" type="presParOf" srcId="{12FC678F-1109-4CB3-A137-65E48719FB8C}" destId="{A9271E2B-4122-41CB-9685-1CAFD93316F4}" srcOrd="28" destOrd="0" presId="urn:microsoft.com/office/officeart/2005/8/layout/radial1"/>
    <dgm:cxn modelId="{E70DFC5E-ECA3-4D36-BD51-52091F90950D}" type="presParOf" srcId="{12FC678F-1109-4CB3-A137-65E48719FB8C}" destId="{F1B91DA9-FABC-49DB-8C75-F23708FF70A2}" srcOrd="29" destOrd="0" presId="urn:microsoft.com/office/officeart/2005/8/layout/radial1"/>
    <dgm:cxn modelId="{868DF3FC-F8C5-43FF-B896-0634722833AB}" type="presParOf" srcId="{F1B91DA9-FABC-49DB-8C75-F23708FF70A2}" destId="{89171401-E280-4704-8A0C-835999DBC60E}" srcOrd="0" destOrd="0" presId="urn:microsoft.com/office/officeart/2005/8/layout/radial1"/>
    <dgm:cxn modelId="{7298DCBA-9F27-4FF3-9E17-BB4586A41A2D}" type="presParOf" srcId="{12FC678F-1109-4CB3-A137-65E48719FB8C}" destId="{B4917669-3540-477A-AD28-1A280EE91FD1}" srcOrd="30" destOrd="0" presId="urn:microsoft.com/office/officeart/2005/8/layout/radial1"/>
    <dgm:cxn modelId="{AE6032E9-81EB-4E7A-9C2A-BF67F44C7031}" type="presParOf" srcId="{12FC678F-1109-4CB3-A137-65E48719FB8C}" destId="{9AE7606C-6D8C-4F66-AA76-482572B71200}" srcOrd="31" destOrd="0" presId="urn:microsoft.com/office/officeart/2005/8/layout/radial1"/>
    <dgm:cxn modelId="{64396906-9602-4FA2-A507-F6EB0DA3FA38}" type="presParOf" srcId="{9AE7606C-6D8C-4F66-AA76-482572B71200}" destId="{C26FAE67-FB55-4FC1-B077-8D73356075FA}" srcOrd="0" destOrd="0" presId="urn:microsoft.com/office/officeart/2005/8/layout/radial1"/>
    <dgm:cxn modelId="{74F9192F-58E9-427D-8536-7E14F5FCBA07}" type="presParOf" srcId="{12FC678F-1109-4CB3-A137-65E48719FB8C}" destId="{DB8B065B-2CD5-4B0A-B507-DC47620EF654}" srcOrd="32" destOrd="0" presId="urn:microsoft.com/office/officeart/2005/8/layout/radial1"/>
    <dgm:cxn modelId="{0C9AD815-FFB5-4DDA-B101-B7E1C2CCBF20}" type="presParOf" srcId="{12FC678F-1109-4CB3-A137-65E48719FB8C}" destId="{970E505D-6483-4531-A9BB-D683E9EE0EA9}" srcOrd="33" destOrd="0" presId="urn:microsoft.com/office/officeart/2005/8/layout/radial1"/>
    <dgm:cxn modelId="{77AC3C17-66A3-4E5F-B429-85156AAFA137}" type="presParOf" srcId="{970E505D-6483-4531-A9BB-D683E9EE0EA9}" destId="{C0637CA8-08AB-44C5-B3C0-D5058D6656E4}" srcOrd="0" destOrd="0" presId="urn:microsoft.com/office/officeart/2005/8/layout/radial1"/>
    <dgm:cxn modelId="{EB38E5B6-CD08-4912-8C8C-DB0A463600F8}" type="presParOf" srcId="{12FC678F-1109-4CB3-A137-65E48719FB8C}" destId="{4358D888-950F-4FD8-9E63-9DD8E0E993DD}" srcOrd="34" destOrd="0" presId="urn:microsoft.com/office/officeart/2005/8/layout/radial1"/>
    <dgm:cxn modelId="{B252F28E-8636-4F33-8430-41FB31121E28}" type="presParOf" srcId="{12FC678F-1109-4CB3-A137-65E48719FB8C}" destId="{9EFE56AB-7F79-408E-A05A-40089BC2CC5C}" srcOrd="35" destOrd="0" presId="urn:microsoft.com/office/officeart/2005/8/layout/radial1"/>
    <dgm:cxn modelId="{0A9282C2-53FA-4D43-A6D7-DBA6864287B2}" type="presParOf" srcId="{9EFE56AB-7F79-408E-A05A-40089BC2CC5C}" destId="{C7666AA5-429F-4046-8E3A-E63AD66194F6}" srcOrd="0" destOrd="0" presId="urn:microsoft.com/office/officeart/2005/8/layout/radial1"/>
    <dgm:cxn modelId="{88C07F4F-B640-4F63-BFC5-66CFFFBE5B18}" type="presParOf" srcId="{12FC678F-1109-4CB3-A137-65E48719FB8C}" destId="{6BD8370A-4D97-49DC-8C86-EB1D41DBDD58}" srcOrd="36" destOrd="0" presId="urn:microsoft.com/office/officeart/2005/8/layout/radial1"/>
    <dgm:cxn modelId="{5C04BE19-0FC8-4F9C-812F-7CF41D2D2FEC}" type="presParOf" srcId="{12FC678F-1109-4CB3-A137-65E48719FB8C}" destId="{5866293E-E0D0-40A5-8F91-FEF3257D99D7}" srcOrd="37" destOrd="0" presId="urn:microsoft.com/office/officeart/2005/8/layout/radial1"/>
    <dgm:cxn modelId="{54C1731D-646A-4DC3-B28C-52BCF2E6FF15}" type="presParOf" srcId="{5866293E-E0D0-40A5-8F91-FEF3257D99D7}" destId="{9FF9E816-D0A6-4EA4-907E-FCF3C9324E91}" srcOrd="0" destOrd="0" presId="urn:microsoft.com/office/officeart/2005/8/layout/radial1"/>
    <dgm:cxn modelId="{8EC49115-6468-4F6B-B27A-AAB101E5F5C6}" type="presParOf" srcId="{12FC678F-1109-4CB3-A137-65E48719FB8C}" destId="{507A3B61-B289-4B0E-9E8D-0215BE55496B}" srcOrd="38" destOrd="0" presId="urn:microsoft.com/office/officeart/2005/8/layout/radial1"/>
    <dgm:cxn modelId="{CE3A378D-32AC-4160-997D-0D8D12A19E00}" type="presParOf" srcId="{12FC678F-1109-4CB3-A137-65E48719FB8C}" destId="{4B0A7495-F1C9-4013-82BB-3762D61EE61C}" srcOrd="39" destOrd="0" presId="urn:microsoft.com/office/officeart/2005/8/layout/radial1"/>
    <dgm:cxn modelId="{C29EE4E0-9477-4380-A55E-30A39ACC11CB}" type="presParOf" srcId="{4B0A7495-F1C9-4013-82BB-3762D61EE61C}" destId="{5333CE5F-8083-4D5A-A5BA-F22FA63B69A6}" srcOrd="0" destOrd="0" presId="urn:microsoft.com/office/officeart/2005/8/layout/radial1"/>
    <dgm:cxn modelId="{28C93F6E-76E5-422F-AAA9-7CD5FDF9922E}" type="presParOf" srcId="{12FC678F-1109-4CB3-A137-65E48719FB8C}" destId="{48CF6A8E-538B-42B0-8DDE-EFC4230BD041}" srcOrd="40" destOrd="0" presId="urn:microsoft.com/office/officeart/2005/8/layout/radial1"/>
    <dgm:cxn modelId="{02CC5F2F-E7F0-4F79-B651-FCC4A9CF92D0}" type="presParOf" srcId="{12FC678F-1109-4CB3-A137-65E48719FB8C}" destId="{E9EC3718-2580-4313-AB3B-66F4D631A1BF}" srcOrd="41" destOrd="0" presId="urn:microsoft.com/office/officeart/2005/8/layout/radial1"/>
    <dgm:cxn modelId="{F03C407A-3E67-4933-A216-4D66E59FFA3A}" type="presParOf" srcId="{E9EC3718-2580-4313-AB3B-66F4D631A1BF}" destId="{A3CDD922-9F5F-444B-8D97-B6408C7B4FC6}" srcOrd="0" destOrd="0" presId="urn:microsoft.com/office/officeart/2005/8/layout/radial1"/>
    <dgm:cxn modelId="{D42D8C54-85C1-44A1-8231-FAC0C9F5D043}" type="presParOf" srcId="{12FC678F-1109-4CB3-A137-65E48719FB8C}" destId="{20FD0374-7308-4BDA-A437-F771E9176D8E}" srcOrd="42" destOrd="0" presId="urn:microsoft.com/office/officeart/2005/8/layout/radial1"/>
    <dgm:cxn modelId="{FDC37F95-8BC6-44C8-B4B4-B6409508F33D}" type="presParOf" srcId="{12FC678F-1109-4CB3-A137-65E48719FB8C}" destId="{6AF61897-F89E-4163-8C41-A67425FD9216}" srcOrd="43" destOrd="0" presId="urn:microsoft.com/office/officeart/2005/8/layout/radial1"/>
    <dgm:cxn modelId="{65466622-7C7B-4B43-904A-4305915C659D}" type="presParOf" srcId="{6AF61897-F89E-4163-8C41-A67425FD9216}" destId="{F74959D2-F9D1-46A2-803B-41919B06347B}" srcOrd="0" destOrd="0" presId="urn:microsoft.com/office/officeart/2005/8/layout/radial1"/>
    <dgm:cxn modelId="{64A067CD-782E-4F62-9737-980369AB19C2}" type="presParOf" srcId="{12FC678F-1109-4CB3-A137-65E48719FB8C}" destId="{5FF39F67-2780-434F-A95B-460EF44AB007}" srcOrd="44" destOrd="0" presId="urn:microsoft.com/office/officeart/2005/8/layout/radial1"/>
    <dgm:cxn modelId="{86F92640-13A9-4559-9C5F-7E2CF1F9FDAE}" type="presParOf" srcId="{12FC678F-1109-4CB3-A137-65E48719FB8C}" destId="{F7E47BA7-E3F6-4418-ADD3-ED1506CD6DA2}" srcOrd="45" destOrd="0" presId="urn:microsoft.com/office/officeart/2005/8/layout/radial1"/>
    <dgm:cxn modelId="{E9545787-FF6A-4AFD-8D23-E52E41854016}" type="presParOf" srcId="{F7E47BA7-E3F6-4418-ADD3-ED1506CD6DA2}" destId="{32890B64-3F92-4E53-B301-2ECFDE18D3BA}" srcOrd="0" destOrd="0" presId="urn:microsoft.com/office/officeart/2005/8/layout/radial1"/>
    <dgm:cxn modelId="{143525F1-040B-48F1-B330-AEE34AB1DC11}" type="presParOf" srcId="{12FC678F-1109-4CB3-A137-65E48719FB8C}" destId="{5C1C6F40-5F7C-4AD7-8911-90C77E83DB96}" srcOrd="46" destOrd="0" presId="urn:microsoft.com/office/officeart/2005/8/layout/radial1"/>
    <dgm:cxn modelId="{B5B30579-626D-4E56-BD24-7E7DFBBF71C5}" type="presParOf" srcId="{12FC678F-1109-4CB3-A137-65E48719FB8C}" destId="{4508DDC1-AC76-4D9A-8A99-F7C4E0FDC346}" srcOrd="47" destOrd="0" presId="urn:microsoft.com/office/officeart/2005/8/layout/radial1"/>
    <dgm:cxn modelId="{4DE81946-618C-4D82-B2A7-3B1F30A7D2BB}" type="presParOf" srcId="{4508DDC1-AC76-4D9A-8A99-F7C4E0FDC346}" destId="{2DEBEB03-534A-4D41-84AF-449146F396BB}" srcOrd="0" destOrd="0" presId="urn:microsoft.com/office/officeart/2005/8/layout/radial1"/>
    <dgm:cxn modelId="{CFDABD7B-D9C3-4D10-A0F5-DEF98E107407}" type="presParOf" srcId="{12FC678F-1109-4CB3-A137-65E48719FB8C}" destId="{89898316-B8BA-414B-9AF4-843F16AEE6BF}" srcOrd="48" destOrd="0" presId="urn:microsoft.com/office/officeart/2005/8/layout/radial1"/>
    <dgm:cxn modelId="{43746563-B43F-4336-B99C-D148667DFF3E}" type="presParOf" srcId="{12FC678F-1109-4CB3-A137-65E48719FB8C}" destId="{21B9897D-1291-4D91-A158-90D242EA2FD7}" srcOrd="49" destOrd="0" presId="urn:microsoft.com/office/officeart/2005/8/layout/radial1"/>
    <dgm:cxn modelId="{35345639-D010-44F8-A133-B34831404FCE}" type="presParOf" srcId="{21B9897D-1291-4D91-A158-90D242EA2FD7}" destId="{CD8981F1-3C82-4A96-8CE8-7A4F7C4671E1}" srcOrd="0" destOrd="0" presId="urn:microsoft.com/office/officeart/2005/8/layout/radial1"/>
    <dgm:cxn modelId="{71E93FE6-0C6F-4DEF-8DB2-1F0067A00066}" type="presParOf" srcId="{12FC678F-1109-4CB3-A137-65E48719FB8C}" destId="{C07A119D-3F24-4C44-9524-8ABF996B74E2}" srcOrd="50" destOrd="0" presId="urn:microsoft.com/office/officeart/2005/8/layout/radial1"/>
    <dgm:cxn modelId="{2D64AE4E-EF43-4294-B444-EE961DA8B828}" type="presParOf" srcId="{12FC678F-1109-4CB3-A137-65E48719FB8C}" destId="{403ECB78-E029-45BC-9005-8F6199D80BC9}" srcOrd="51" destOrd="0" presId="urn:microsoft.com/office/officeart/2005/8/layout/radial1"/>
    <dgm:cxn modelId="{69628029-784A-42DB-B905-4EFC92B418AC}" type="presParOf" srcId="{403ECB78-E029-45BC-9005-8F6199D80BC9}" destId="{A64B88D6-A510-444B-A722-945C13E6221E}" srcOrd="0" destOrd="0" presId="urn:microsoft.com/office/officeart/2005/8/layout/radial1"/>
    <dgm:cxn modelId="{9F074629-525B-4A68-81DC-982DB611787C}" type="presParOf" srcId="{12FC678F-1109-4CB3-A137-65E48719FB8C}" destId="{5D0C924F-B2D7-44C7-AE0D-8E7418BC96EE}" srcOrd="52" destOrd="0" presId="urn:microsoft.com/office/officeart/2005/8/layout/radial1"/>
    <dgm:cxn modelId="{A6CCE03B-1811-48BF-A7B7-EED62766FC82}" type="presParOf" srcId="{12FC678F-1109-4CB3-A137-65E48719FB8C}" destId="{F9139BFA-7F94-4077-867F-4A201E491B84}" srcOrd="53" destOrd="0" presId="urn:microsoft.com/office/officeart/2005/8/layout/radial1"/>
    <dgm:cxn modelId="{2E736087-C18E-436C-97D0-ED52FE89EE83}" type="presParOf" srcId="{F9139BFA-7F94-4077-867F-4A201E491B84}" destId="{FACF0F13-E12E-4CF0-880C-4BE60F4EA838}" srcOrd="0" destOrd="0" presId="urn:microsoft.com/office/officeart/2005/8/layout/radial1"/>
    <dgm:cxn modelId="{008C8289-4DB1-47F2-9CCB-562F2C861036}" type="presParOf" srcId="{12FC678F-1109-4CB3-A137-65E48719FB8C}" destId="{FB9FA714-42EB-4CA3-8DF9-DC7CC36DDBDD}" srcOrd="54" destOrd="0" presId="urn:microsoft.com/office/officeart/2005/8/layout/radial1"/>
    <dgm:cxn modelId="{B035F9DC-D844-4C89-B054-ABE809ED22AB}" type="presParOf" srcId="{12FC678F-1109-4CB3-A137-65E48719FB8C}" destId="{8E85E30E-DCD3-49D1-8347-F704AFD64302}" srcOrd="55" destOrd="0" presId="urn:microsoft.com/office/officeart/2005/8/layout/radial1"/>
    <dgm:cxn modelId="{B180AB79-3CE1-4FC9-A0F2-950D0569CC10}" type="presParOf" srcId="{8E85E30E-DCD3-49D1-8347-F704AFD64302}" destId="{0D427DE5-A3D8-488B-A2E7-74D042A25FF8}" srcOrd="0" destOrd="0" presId="urn:microsoft.com/office/officeart/2005/8/layout/radial1"/>
    <dgm:cxn modelId="{B6F9DD04-262C-46AA-A982-DBF094E874C5}" type="presParOf" srcId="{12FC678F-1109-4CB3-A137-65E48719FB8C}" destId="{B865C432-9C0C-4C09-8AB8-D5C498C66BBC}" srcOrd="56" destOrd="0" presId="urn:microsoft.com/office/officeart/2005/8/layout/radial1"/>
    <dgm:cxn modelId="{72C3C7CF-BCBE-4B62-9686-EC9B23F9ED95}" type="presParOf" srcId="{12FC678F-1109-4CB3-A137-65E48719FB8C}" destId="{7E4C4E61-CA08-493F-A1C3-18F6CC2ACDD7}" srcOrd="57" destOrd="0" presId="urn:microsoft.com/office/officeart/2005/8/layout/radial1"/>
    <dgm:cxn modelId="{7B2006C1-03AB-4ECE-A83C-789D5AB57FD2}" type="presParOf" srcId="{7E4C4E61-CA08-493F-A1C3-18F6CC2ACDD7}" destId="{CC0D51D5-1CC8-4E94-B444-FC1EF2400FD8}" srcOrd="0" destOrd="0" presId="urn:microsoft.com/office/officeart/2005/8/layout/radial1"/>
    <dgm:cxn modelId="{CCB90228-07B6-41B6-9D0B-2A348C4AD7B3}" type="presParOf" srcId="{12FC678F-1109-4CB3-A137-65E48719FB8C}" destId="{1AE51237-6A2E-491E-B360-137D1E44C4E9}" srcOrd="58" destOrd="0" presId="urn:microsoft.com/office/officeart/2005/8/layout/radial1"/>
    <dgm:cxn modelId="{649DE765-D135-42C9-A65E-7F137D6C419D}" type="presParOf" srcId="{12FC678F-1109-4CB3-A137-65E48719FB8C}" destId="{984A5CB9-E9B8-4223-A631-85D5950BC160}" srcOrd="59" destOrd="0" presId="urn:microsoft.com/office/officeart/2005/8/layout/radial1"/>
    <dgm:cxn modelId="{A4E7BEAE-0EF9-4AD9-A5E5-01FB8BB49193}" type="presParOf" srcId="{984A5CB9-E9B8-4223-A631-85D5950BC160}" destId="{3CCEE872-DFF6-4490-80CD-4CCC9815FA89}" srcOrd="0" destOrd="0" presId="urn:microsoft.com/office/officeart/2005/8/layout/radial1"/>
    <dgm:cxn modelId="{AC433A3F-20BD-4D97-A09F-B7E1F7D5E176}" type="presParOf" srcId="{12FC678F-1109-4CB3-A137-65E48719FB8C}" destId="{B087DAD6-10FB-4D21-8AE7-28AA9A15E412}" srcOrd="60" destOrd="0" presId="urn:microsoft.com/office/officeart/2005/8/layout/radial1"/>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B3E020F-D5B8-433F-A0EE-A21DBA5880CD}" type="doc">
      <dgm:prSet loTypeId="urn:microsoft.com/office/officeart/2005/8/layout/radial1" loCatId="relationship" qsTypeId="urn:microsoft.com/office/officeart/2005/8/quickstyle/simple3" qsCatId="simple" csTypeId="urn:microsoft.com/office/officeart/2005/8/colors/accent1_2#5" csCatId="accent1" phldr="1"/>
      <dgm:spPr/>
      <dgm:t>
        <a:bodyPr/>
        <a:lstStyle/>
        <a:p>
          <a:endParaRPr lang="en-GB"/>
        </a:p>
      </dgm:t>
    </dgm:pt>
    <dgm:pt modelId="{3A0A26B9-AA36-46D4-B2D8-4FF696191FD2}">
      <dgm:prSet phldrT="[Text]" custT="1"/>
      <dgm:spPr>
        <a:solidFill>
          <a:srgbClr val="FFC000">
            <a:alpha val="46000"/>
          </a:srgbClr>
        </a:solidFill>
      </dgm:spPr>
      <dgm:t>
        <a:bodyPr/>
        <a:lstStyle/>
        <a:p>
          <a:r>
            <a:rPr lang="en-GB" sz="1400" b="1" dirty="0" smtClean="0"/>
            <a:t>‘Organisational Priorities’</a:t>
          </a:r>
          <a:endParaRPr lang="en-GB" sz="1400" b="1" dirty="0"/>
        </a:p>
        <a:p>
          <a:r>
            <a:rPr lang="en-GB" sz="1400" b="1" dirty="0"/>
            <a:t>Policy &amp; Strategy</a:t>
          </a:r>
        </a:p>
      </dgm:t>
    </dgm:pt>
    <dgm:pt modelId="{A19F06B7-9FEA-4394-A4FF-4F50528022A8}" type="parTrans" cxnId="{FE6B1023-49C5-4A3E-B29E-756A30D49DD9}">
      <dgm:prSet/>
      <dgm:spPr/>
      <dgm:t>
        <a:bodyPr/>
        <a:lstStyle/>
        <a:p>
          <a:endParaRPr lang="en-GB" sz="1200"/>
        </a:p>
      </dgm:t>
    </dgm:pt>
    <dgm:pt modelId="{22EE843F-B318-46BA-B0F2-76281829A6C5}" type="sibTrans" cxnId="{FE6B1023-49C5-4A3E-B29E-756A30D49DD9}">
      <dgm:prSet/>
      <dgm:spPr/>
      <dgm:t>
        <a:bodyPr/>
        <a:lstStyle/>
        <a:p>
          <a:endParaRPr lang="en-GB" sz="1200"/>
        </a:p>
      </dgm:t>
    </dgm:pt>
    <dgm:pt modelId="{EEF3EB4C-2A99-4169-B588-10C34851B02F}">
      <dgm:prSet custT="1"/>
      <dgm:spPr>
        <a:solidFill>
          <a:srgbClr val="00B050"/>
        </a:solidFill>
      </dgm:spPr>
      <dgm:t>
        <a:bodyPr/>
        <a:lstStyle/>
        <a:p>
          <a:r>
            <a:rPr lang="en-GB" sz="1200" dirty="0" smtClean="0">
              <a:solidFill>
                <a:schemeClr val="bg1"/>
              </a:solidFill>
            </a:rPr>
            <a:t>Carbon Reduction</a:t>
          </a:r>
          <a:endParaRPr lang="en-GB" sz="1200" dirty="0">
            <a:solidFill>
              <a:schemeClr val="bg1"/>
            </a:solidFill>
          </a:endParaRPr>
        </a:p>
      </dgm:t>
    </dgm:pt>
    <dgm:pt modelId="{EB4274B8-D011-405B-B3B1-593289A6092D}" type="parTrans" cxnId="{01BD8DE5-0846-4F97-8C66-85BBF42B3B65}">
      <dgm:prSet/>
      <dgm:spPr/>
      <dgm:t>
        <a:bodyPr/>
        <a:lstStyle/>
        <a:p>
          <a:endParaRPr lang="en-GB"/>
        </a:p>
      </dgm:t>
    </dgm:pt>
    <dgm:pt modelId="{A722BB4A-DD14-4B0E-AB85-39CBB7D69D95}" type="sibTrans" cxnId="{01BD8DE5-0846-4F97-8C66-85BBF42B3B65}">
      <dgm:prSet/>
      <dgm:spPr/>
      <dgm:t>
        <a:bodyPr/>
        <a:lstStyle/>
        <a:p>
          <a:endParaRPr lang="en-GB"/>
        </a:p>
      </dgm:t>
    </dgm:pt>
    <dgm:pt modelId="{F72D4D1E-21AF-4762-88FD-8D5E80A377D0}">
      <dgm:prSet custT="1"/>
      <dgm:spPr>
        <a:solidFill>
          <a:srgbClr val="00B050"/>
        </a:solidFill>
      </dgm:spPr>
      <dgm:t>
        <a:bodyPr/>
        <a:lstStyle/>
        <a:p>
          <a:r>
            <a:rPr lang="en-GB" sz="1200" dirty="0" smtClean="0">
              <a:solidFill>
                <a:schemeClr val="bg1"/>
              </a:solidFill>
            </a:rPr>
            <a:t>Recyclable/ Recycled Goods</a:t>
          </a:r>
          <a:endParaRPr lang="en-GB" sz="1200" dirty="0">
            <a:solidFill>
              <a:schemeClr val="bg1"/>
            </a:solidFill>
          </a:endParaRPr>
        </a:p>
      </dgm:t>
    </dgm:pt>
    <dgm:pt modelId="{4D6D5170-004B-4F80-8E55-583C2F97DF86}" type="parTrans" cxnId="{54C39575-1126-4D37-881F-F1DFE406D11B}">
      <dgm:prSet/>
      <dgm:spPr/>
      <dgm:t>
        <a:bodyPr/>
        <a:lstStyle/>
        <a:p>
          <a:endParaRPr lang="en-GB"/>
        </a:p>
      </dgm:t>
    </dgm:pt>
    <dgm:pt modelId="{DC220A93-93E3-4947-A152-38896336901A}" type="sibTrans" cxnId="{54C39575-1126-4D37-881F-F1DFE406D11B}">
      <dgm:prSet/>
      <dgm:spPr/>
      <dgm:t>
        <a:bodyPr/>
        <a:lstStyle/>
        <a:p>
          <a:endParaRPr lang="en-GB"/>
        </a:p>
      </dgm:t>
    </dgm:pt>
    <dgm:pt modelId="{BAC73C21-D5D6-4230-B79E-629E849C2E6E}">
      <dgm:prSet custT="1"/>
      <dgm:spPr>
        <a:solidFill>
          <a:srgbClr val="FF0000"/>
        </a:solidFill>
      </dgm:spPr>
      <dgm:t>
        <a:bodyPr/>
        <a:lstStyle/>
        <a:p>
          <a:r>
            <a:rPr lang="en-GB" sz="1200" b="1" dirty="0" smtClean="0">
              <a:solidFill>
                <a:schemeClr val="bg1"/>
              </a:solidFill>
            </a:rPr>
            <a:t>Fair &amp; Ethical Trade</a:t>
          </a:r>
          <a:endParaRPr lang="en-GB" sz="1200" b="1" dirty="0">
            <a:solidFill>
              <a:schemeClr val="bg1"/>
            </a:solidFill>
          </a:endParaRPr>
        </a:p>
      </dgm:t>
    </dgm:pt>
    <dgm:pt modelId="{B3D31FAA-7518-4610-9BA7-674C895229D3}" type="parTrans" cxnId="{0D99499B-7048-4B19-A19D-F8569B2CC7A6}">
      <dgm:prSet/>
      <dgm:spPr/>
      <dgm:t>
        <a:bodyPr/>
        <a:lstStyle/>
        <a:p>
          <a:endParaRPr lang="en-GB"/>
        </a:p>
      </dgm:t>
    </dgm:pt>
    <dgm:pt modelId="{4A7FC0AA-DE1F-4AAB-9C64-79284809412D}" type="sibTrans" cxnId="{0D99499B-7048-4B19-A19D-F8569B2CC7A6}">
      <dgm:prSet/>
      <dgm:spPr/>
      <dgm:t>
        <a:bodyPr/>
        <a:lstStyle/>
        <a:p>
          <a:endParaRPr lang="en-GB"/>
        </a:p>
      </dgm:t>
    </dgm:pt>
    <dgm:pt modelId="{EF3B9EB9-F628-4942-A603-E52931C797A7}">
      <dgm:prSet custT="1"/>
      <dgm:spPr>
        <a:solidFill>
          <a:srgbClr val="0070C0"/>
        </a:solidFill>
      </dgm:spPr>
      <dgm:t>
        <a:bodyPr/>
        <a:lstStyle/>
        <a:p>
          <a:r>
            <a:rPr lang="en-GB" sz="1200" dirty="0" smtClean="0">
              <a:solidFill>
                <a:schemeClr val="bg1"/>
              </a:solidFill>
            </a:rPr>
            <a:t>Local Sourcing</a:t>
          </a:r>
          <a:endParaRPr lang="en-GB" sz="1200" dirty="0">
            <a:solidFill>
              <a:schemeClr val="bg1"/>
            </a:solidFill>
          </a:endParaRPr>
        </a:p>
      </dgm:t>
    </dgm:pt>
    <dgm:pt modelId="{7D890B98-5255-4DD7-8DE4-7F06678D7467}" type="parTrans" cxnId="{950B1582-3381-4F22-B365-65C6D03DB7A8}">
      <dgm:prSet/>
      <dgm:spPr/>
      <dgm:t>
        <a:bodyPr/>
        <a:lstStyle/>
        <a:p>
          <a:endParaRPr lang="en-GB"/>
        </a:p>
      </dgm:t>
    </dgm:pt>
    <dgm:pt modelId="{89E6A33B-602F-42DE-B903-1156A3D4DDA5}" type="sibTrans" cxnId="{950B1582-3381-4F22-B365-65C6D03DB7A8}">
      <dgm:prSet/>
      <dgm:spPr/>
      <dgm:t>
        <a:bodyPr/>
        <a:lstStyle/>
        <a:p>
          <a:endParaRPr lang="en-GB"/>
        </a:p>
      </dgm:t>
    </dgm:pt>
    <dgm:pt modelId="{C2DAC234-0F98-4947-B5FE-A8038A100EAB}">
      <dgm:prSet custT="1"/>
      <dgm:spPr>
        <a:solidFill>
          <a:srgbClr val="0070C0"/>
        </a:solidFill>
      </dgm:spPr>
      <dgm:t>
        <a:bodyPr/>
        <a:lstStyle/>
        <a:p>
          <a:r>
            <a:rPr lang="en-GB" sz="1200" dirty="0" smtClean="0">
              <a:solidFill>
                <a:schemeClr val="bg1"/>
              </a:solidFill>
            </a:rPr>
            <a:t>Innovation</a:t>
          </a:r>
          <a:endParaRPr lang="en-GB" sz="1200" dirty="0">
            <a:solidFill>
              <a:schemeClr val="bg1"/>
            </a:solidFill>
          </a:endParaRPr>
        </a:p>
      </dgm:t>
    </dgm:pt>
    <dgm:pt modelId="{EFA20EFB-3745-4296-A82A-C8450AC8434A}" type="parTrans" cxnId="{C817BE04-AC9F-4B0C-8818-794DBA2F5CA2}">
      <dgm:prSet/>
      <dgm:spPr/>
      <dgm:t>
        <a:bodyPr/>
        <a:lstStyle/>
        <a:p>
          <a:endParaRPr lang="en-GB"/>
        </a:p>
      </dgm:t>
    </dgm:pt>
    <dgm:pt modelId="{76183D4B-7A0C-4E83-8723-B2D9AFD55E0C}" type="sibTrans" cxnId="{C817BE04-AC9F-4B0C-8818-794DBA2F5CA2}">
      <dgm:prSet/>
      <dgm:spPr/>
      <dgm:t>
        <a:bodyPr/>
        <a:lstStyle/>
        <a:p>
          <a:endParaRPr lang="en-GB"/>
        </a:p>
      </dgm:t>
    </dgm:pt>
    <dgm:pt modelId="{642EE24D-EF7D-4A96-9ED9-372FBF2969F7}">
      <dgm:prSet custT="1"/>
      <dgm:spPr>
        <a:solidFill>
          <a:srgbClr val="FF0000"/>
        </a:solidFill>
      </dgm:spPr>
      <dgm:t>
        <a:bodyPr/>
        <a:lstStyle/>
        <a:p>
          <a:r>
            <a:rPr lang="en-GB" sz="1200" dirty="0" smtClean="0">
              <a:solidFill>
                <a:schemeClr val="bg1"/>
              </a:solidFill>
            </a:rPr>
            <a:t>Health Improvement</a:t>
          </a:r>
          <a:endParaRPr lang="en-GB" sz="1200" dirty="0">
            <a:solidFill>
              <a:schemeClr val="bg1"/>
            </a:solidFill>
          </a:endParaRPr>
        </a:p>
      </dgm:t>
    </dgm:pt>
    <dgm:pt modelId="{0017223E-EC87-4FDB-9F05-F7FF6F432481}" type="parTrans" cxnId="{E418E264-D953-4403-8B92-E3E8E859A6B2}">
      <dgm:prSet/>
      <dgm:spPr/>
      <dgm:t>
        <a:bodyPr/>
        <a:lstStyle/>
        <a:p>
          <a:endParaRPr lang="en-GB"/>
        </a:p>
      </dgm:t>
    </dgm:pt>
    <dgm:pt modelId="{6F280CC0-04BE-4EFD-8B41-1173B27EAC66}" type="sibTrans" cxnId="{E418E264-D953-4403-8B92-E3E8E859A6B2}">
      <dgm:prSet/>
      <dgm:spPr/>
      <dgm:t>
        <a:bodyPr/>
        <a:lstStyle/>
        <a:p>
          <a:endParaRPr lang="en-GB"/>
        </a:p>
      </dgm:t>
    </dgm:pt>
    <dgm:pt modelId="{869D4ADE-614A-45CC-A127-9EC874EED596}">
      <dgm:prSet custT="1"/>
      <dgm:spPr>
        <a:solidFill>
          <a:srgbClr val="FF0000"/>
        </a:solidFill>
      </dgm:spPr>
      <dgm:t>
        <a:bodyPr/>
        <a:lstStyle/>
        <a:p>
          <a:r>
            <a:rPr lang="en-GB" sz="1200" dirty="0" smtClean="0">
              <a:solidFill>
                <a:schemeClr val="bg1"/>
              </a:solidFill>
            </a:rPr>
            <a:t>Equality and Diversity</a:t>
          </a:r>
          <a:endParaRPr lang="en-GB" sz="1200" dirty="0">
            <a:solidFill>
              <a:schemeClr val="bg1"/>
            </a:solidFill>
          </a:endParaRPr>
        </a:p>
      </dgm:t>
    </dgm:pt>
    <dgm:pt modelId="{6DA678A1-FE9B-42FA-9AC7-47913CFA0A77}" type="parTrans" cxnId="{6FF34C97-8B81-40D3-8BDB-E18D4E97C3D5}">
      <dgm:prSet/>
      <dgm:spPr/>
      <dgm:t>
        <a:bodyPr/>
        <a:lstStyle/>
        <a:p>
          <a:endParaRPr lang="en-GB"/>
        </a:p>
      </dgm:t>
    </dgm:pt>
    <dgm:pt modelId="{63959B39-2B20-4E9D-98C8-5A4E0FD99CAE}" type="sibTrans" cxnId="{6FF34C97-8B81-40D3-8BDB-E18D4E97C3D5}">
      <dgm:prSet/>
      <dgm:spPr/>
      <dgm:t>
        <a:bodyPr/>
        <a:lstStyle/>
        <a:p>
          <a:endParaRPr lang="en-GB"/>
        </a:p>
      </dgm:t>
    </dgm:pt>
    <dgm:pt modelId="{6124AA5A-C5B1-4A58-92EE-ED4AE6B4CC3E}">
      <dgm:prSet custT="1"/>
      <dgm:spPr>
        <a:solidFill>
          <a:srgbClr val="FF0000"/>
        </a:solidFill>
      </dgm:spPr>
      <dgm:t>
        <a:bodyPr/>
        <a:lstStyle/>
        <a:p>
          <a:r>
            <a:rPr lang="en-GB" sz="1200" dirty="0" smtClean="0">
              <a:solidFill>
                <a:schemeClr val="bg1"/>
              </a:solidFill>
            </a:rPr>
            <a:t>Accessibility</a:t>
          </a:r>
          <a:r>
            <a:rPr lang="en-GB" sz="1200" dirty="0" smtClean="0"/>
            <a:t> </a:t>
          </a:r>
          <a:endParaRPr lang="en-GB" sz="1200" dirty="0"/>
        </a:p>
      </dgm:t>
    </dgm:pt>
    <dgm:pt modelId="{FF027403-93B2-4484-A4FE-688490B64712}" type="parTrans" cxnId="{5C2F4F06-EBFB-4821-8B10-0B7D7806943D}">
      <dgm:prSet/>
      <dgm:spPr/>
      <dgm:t>
        <a:bodyPr/>
        <a:lstStyle/>
        <a:p>
          <a:endParaRPr lang="en-GB"/>
        </a:p>
      </dgm:t>
    </dgm:pt>
    <dgm:pt modelId="{87F03555-AD51-46F5-A55D-0CCD9C983EF7}" type="sibTrans" cxnId="{5C2F4F06-EBFB-4821-8B10-0B7D7806943D}">
      <dgm:prSet/>
      <dgm:spPr/>
      <dgm:t>
        <a:bodyPr/>
        <a:lstStyle/>
        <a:p>
          <a:endParaRPr lang="en-GB"/>
        </a:p>
      </dgm:t>
    </dgm:pt>
    <dgm:pt modelId="{57731B46-B4C2-452F-A6A8-C73DCA3C16F2}">
      <dgm:prSet custT="1"/>
      <dgm:spPr>
        <a:solidFill>
          <a:srgbClr val="00B050"/>
        </a:solidFill>
      </dgm:spPr>
      <dgm:t>
        <a:bodyPr/>
        <a:lstStyle/>
        <a:p>
          <a:r>
            <a:rPr lang="en-GB" sz="1200" dirty="0" smtClean="0">
              <a:solidFill>
                <a:schemeClr val="bg1"/>
              </a:solidFill>
            </a:rPr>
            <a:t>Waste Reduction</a:t>
          </a:r>
          <a:endParaRPr lang="en-GB" sz="1200" dirty="0">
            <a:solidFill>
              <a:schemeClr val="bg1"/>
            </a:solidFill>
          </a:endParaRPr>
        </a:p>
      </dgm:t>
    </dgm:pt>
    <dgm:pt modelId="{FA362F0B-796D-4223-B9EC-87192AB3F510}" type="parTrans" cxnId="{25D9D4BA-98EC-4460-8B80-0CB1BA5A5BE4}">
      <dgm:prSet/>
      <dgm:spPr/>
      <dgm:t>
        <a:bodyPr/>
        <a:lstStyle/>
        <a:p>
          <a:endParaRPr lang="en-GB"/>
        </a:p>
      </dgm:t>
    </dgm:pt>
    <dgm:pt modelId="{8918A70D-03D8-4716-8479-8184019122DB}" type="sibTrans" cxnId="{25D9D4BA-98EC-4460-8B80-0CB1BA5A5BE4}">
      <dgm:prSet/>
      <dgm:spPr/>
      <dgm:t>
        <a:bodyPr/>
        <a:lstStyle/>
        <a:p>
          <a:endParaRPr lang="en-GB"/>
        </a:p>
      </dgm:t>
    </dgm:pt>
    <dgm:pt modelId="{A4DF2FC1-6486-441C-AEE9-5EEE0BC9A9A4}">
      <dgm:prSet custT="1"/>
      <dgm:spPr>
        <a:solidFill>
          <a:srgbClr val="FF0000"/>
        </a:solidFill>
      </dgm:spPr>
      <dgm:t>
        <a:bodyPr/>
        <a:lstStyle/>
        <a:p>
          <a:r>
            <a:rPr lang="en-GB" sz="1200" dirty="0" smtClean="0">
              <a:solidFill>
                <a:schemeClr val="bg1"/>
              </a:solidFill>
            </a:rPr>
            <a:t>Community Benefits</a:t>
          </a:r>
          <a:endParaRPr lang="en-GB" sz="1200" dirty="0">
            <a:solidFill>
              <a:schemeClr val="bg1"/>
            </a:solidFill>
          </a:endParaRPr>
        </a:p>
      </dgm:t>
    </dgm:pt>
    <dgm:pt modelId="{6901F1A6-EF82-4898-8439-2D35B1D0DA16}" type="parTrans" cxnId="{93E4F682-6BED-4EE8-9095-68B602765070}">
      <dgm:prSet/>
      <dgm:spPr/>
      <dgm:t>
        <a:bodyPr/>
        <a:lstStyle/>
        <a:p>
          <a:endParaRPr lang="en-GB"/>
        </a:p>
      </dgm:t>
    </dgm:pt>
    <dgm:pt modelId="{36AD9BB5-FDAD-4F87-8099-2D6240C923FB}" type="sibTrans" cxnId="{93E4F682-6BED-4EE8-9095-68B602765070}">
      <dgm:prSet/>
      <dgm:spPr/>
      <dgm:t>
        <a:bodyPr/>
        <a:lstStyle/>
        <a:p>
          <a:endParaRPr lang="en-GB"/>
        </a:p>
      </dgm:t>
    </dgm:pt>
    <dgm:pt modelId="{83EAC9A8-1ECF-4C91-9E1D-CA7E967C9AD8}">
      <dgm:prSet custT="1"/>
      <dgm:spPr>
        <a:solidFill>
          <a:srgbClr val="00B050"/>
        </a:solidFill>
      </dgm:spPr>
      <dgm:t>
        <a:bodyPr/>
        <a:lstStyle/>
        <a:p>
          <a:r>
            <a:rPr lang="en-GB" sz="1200" dirty="0" smtClean="0">
              <a:solidFill>
                <a:schemeClr val="bg1"/>
              </a:solidFill>
            </a:rPr>
            <a:t>Energy and Resource Efficiency</a:t>
          </a:r>
          <a:endParaRPr lang="en-GB" sz="1200" dirty="0">
            <a:solidFill>
              <a:schemeClr val="bg1"/>
            </a:solidFill>
          </a:endParaRPr>
        </a:p>
      </dgm:t>
    </dgm:pt>
    <dgm:pt modelId="{13D2A099-3A9F-42AA-999D-6734FA209F12}" type="parTrans" cxnId="{8252516E-7B29-45BF-8B5E-91A2BB09B048}">
      <dgm:prSet/>
      <dgm:spPr/>
      <dgm:t>
        <a:bodyPr/>
        <a:lstStyle/>
        <a:p>
          <a:endParaRPr lang="en-GB"/>
        </a:p>
      </dgm:t>
    </dgm:pt>
    <dgm:pt modelId="{37912E93-42C9-4050-8527-7029E6F49717}" type="sibTrans" cxnId="{8252516E-7B29-45BF-8B5E-91A2BB09B048}">
      <dgm:prSet/>
      <dgm:spPr/>
      <dgm:t>
        <a:bodyPr/>
        <a:lstStyle/>
        <a:p>
          <a:endParaRPr lang="en-GB"/>
        </a:p>
      </dgm:t>
    </dgm:pt>
    <dgm:pt modelId="{564A50DA-8A3F-46A1-8313-B6EFB655C249}">
      <dgm:prSet custT="1"/>
      <dgm:spPr>
        <a:solidFill>
          <a:srgbClr val="00B050"/>
        </a:solidFill>
      </dgm:spPr>
      <dgm:t>
        <a:bodyPr/>
        <a:lstStyle/>
        <a:p>
          <a:r>
            <a:rPr lang="en-GB" sz="1200" dirty="0" smtClean="0">
              <a:solidFill>
                <a:schemeClr val="bg1"/>
              </a:solidFill>
            </a:rPr>
            <a:t>A Healthy and Protected Environment</a:t>
          </a:r>
          <a:endParaRPr lang="en-GB" sz="1200" dirty="0">
            <a:solidFill>
              <a:schemeClr val="bg1"/>
            </a:solidFill>
          </a:endParaRPr>
        </a:p>
      </dgm:t>
    </dgm:pt>
    <dgm:pt modelId="{C228FD89-EA6C-41A3-B793-C52E1CCF15C2}" type="parTrans" cxnId="{2D6E9EDC-8145-45B0-B97C-72D971A8869A}">
      <dgm:prSet/>
      <dgm:spPr/>
      <dgm:t>
        <a:bodyPr/>
        <a:lstStyle/>
        <a:p>
          <a:endParaRPr lang="en-GB"/>
        </a:p>
      </dgm:t>
    </dgm:pt>
    <dgm:pt modelId="{AE66E5F8-44ED-4582-8012-A254A1FE775D}" type="sibTrans" cxnId="{2D6E9EDC-8145-45B0-B97C-72D971A8869A}">
      <dgm:prSet/>
      <dgm:spPr/>
      <dgm:t>
        <a:bodyPr/>
        <a:lstStyle/>
        <a:p>
          <a:endParaRPr lang="en-GB"/>
        </a:p>
      </dgm:t>
    </dgm:pt>
    <dgm:pt modelId="{B8F24274-E655-4E01-934D-E7C39D1C347D}">
      <dgm:prSet custT="1"/>
      <dgm:spPr>
        <a:solidFill>
          <a:srgbClr val="FF0000"/>
        </a:solidFill>
      </dgm:spPr>
      <dgm:t>
        <a:bodyPr/>
        <a:lstStyle/>
        <a:p>
          <a:r>
            <a:rPr lang="en-GB" sz="1200" dirty="0" smtClean="0">
              <a:solidFill>
                <a:schemeClr val="bg1"/>
              </a:solidFill>
            </a:rPr>
            <a:t>Regeneration, Jobs and Skills</a:t>
          </a:r>
          <a:endParaRPr lang="en-GB" sz="1200" dirty="0">
            <a:solidFill>
              <a:schemeClr val="bg1"/>
            </a:solidFill>
          </a:endParaRPr>
        </a:p>
      </dgm:t>
    </dgm:pt>
    <dgm:pt modelId="{2ED44F3B-C52D-41D7-9931-B9C816C5C93D}" type="parTrans" cxnId="{0249C451-5EEF-4542-ADB3-99FD77351214}">
      <dgm:prSet/>
      <dgm:spPr/>
      <dgm:t>
        <a:bodyPr/>
        <a:lstStyle/>
        <a:p>
          <a:endParaRPr lang="en-GB"/>
        </a:p>
      </dgm:t>
    </dgm:pt>
    <dgm:pt modelId="{E56D50E0-B599-4DA3-9A4C-99050EACA3DF}" type="sibTrans" cxnId="{0249C451-5EEF-4542-ADB3-99FD77351214}">
      <dgm:prSet/>
      <dgm:spPr/>
      <dgm:t>
        <a:bodyPr/>
        <a:lstStyle/>
        <a:p>
          <a:endParaRPr lang="en-GB"/>
        </a:p>
      </dgm:t>
    </dgm:pt>
    <dgm:pt modelId="{2AEDE46B-2814-42B9-A6A9-725C4DBDC348}">
      <dgm:prSet custT="1"/>
      <dgm:spPr>
        <a:solidFill>
          <a:srgbClr val="0070C0"/>
        </a:solidFill>
      </dgm:spPr>
      <dgm:t>
        <a:bodyPr/>
        <a:lstStyle/>
        <a:p>
          <a:r>
            <a:rPr lang="en-GB" sz="1200" dirty="0" smtClean="0">
              <a:solidFill>
                <a:schemeClr val="bg1"/>
              </a:solidFill>
            </a:rPr>
            <a:t>Construction</a:t>
          </a:r>
          <a:endParaRPr lang="en-GB" sz="1200" dirty="0">
            <a:solidFill>
              <a:schemeClr val="bg1"/>
            </a:solidFill>
          </a:endParaRPr>
        </a:p>
      </dgm:t>
    </dgm:pt>
    <dgm:pt modelId="{454CEA3F-711D-4B8B-96D6-E55FEF0DAA11}" type="parTrans" cxnId="{0E3A1EB0-E294-456E-92C8-81B789BEB2F9}">
      <dgm:prSet/>
      <dgm:spPr/>
      <dgm:t>
        <a:bodyPr/>
        <a:lstStyle/>
        <a:p>
          <a:endParaRPr lang="en-GB"/>
        </a:p>
      </dgm:t>
    </dgm:pt>
    <dgm:pt modelId="{27EA209F-3CB6-4DBF-A90F-DDC981B0DD1C}" type="sibTrans" cxnId="{0E3A1EB0-E294-456E-92C8-81B789BEB2F9}">
      <dgm:prSet/>
      <dgm:spPr/>
      <dgm:t>
        <a:bodyPr/>
        <a:lstStyle/>
        <a:p>
          <a:endParaRPr lang="en-GB"/>
        </a:p>
      </dgm:t>
    </dgm:pt>
    <dgm:pt modelId="{07A81A5F-D51A-4D71-9F38-AAB73FBED461}">
      <dgm:prSet custT="1"/>
      <dgm:spPr>
        <a:solidFill>
          <a:srgbClr val="0070C0"/>
        </a:solidFill>
      </dgm:spPr>
      <dgm:t>
        <a:bodyPr/>
        <a:lstStyle/>
        <a:p>
          <a:r>
            <a:rPr lang="en-GB" sz="1200" dirty="0" smtClean="0">
              <a:solidFill>
                <a:schemeClr val="bg1"/>
              </a:solidFill>
            </a:rPr>
            <a:t>Cost Savings</a:t>
          </a:r>
          <a:endParaRPr lang="en-GB" sz="1200" dirty="0">
            <a:solidFill>
              <a:schemeClr val="bg1"/>
            </a:solidFill>
          </a:endParaRPr>
        </a:p>
      </dgm:t>
    </dgm:pt>
    <dgm:pt modelId="{760B62C2-9DE5-47E3-90E4-01E3E6187841}" type="parTrans" cxnId="{0AECD0D7-7560-4A02-86DB-65687538FC41}">
      <dgm:prSet/>
      <dgm:spPr/>
      <dgm:t>
        <a:bodyPr/>
        <a:lstStyle/>
        <a:p>
          <a:endParaRPr lang="en-GB"/>
        </a:p>
      </dgm:t>
    </dgm:pt>
    <dgm:pt modelId="{38F67423-D2EF-4381-B861-5C305C14F8BF}" type="sibTrans" cxnId="{0AECD0D7-7560-4A02-86DB-65687538FC41}">
      <dgm:prSet/>
      <dgm:spPr/>
      <dgm:t>
        <a:bodyPr/>
        <a:lstStyle/>
        <a:p>
          <a:endParaRPr lang="en-GB"/>
        </a:p>
      </dgm:t>
    </dgm:pt>
    <dgm:pt modelId="{9D9A896F-043F-4685-9CB1-8B978815FE46}">
      <dgm:prSet custT="1"/>
      <dgm:spPr>
        <a:solidFill>
          <a:srgbClr val="FF0000"/>
        </a:solidFill>
      </dgm:spPr>
      <dgm:t>
        <a:bodyPr/>
        <a:lstStyle/>
        <a:p>
          <a:r>
            <a:rPr lang="en-GB" sz="1200" dirty="0" smtClean="0">
              <a:solidFill>
                <a:schemeClr val="bg1"/>
              </a:solidFill>
            </a:rPr>
            <a:t>Safer Communities</a:t>
          </a:r>
          <a:endParaRPr lang="en-GB" sz="1200" dirty="0">
            <a:solidFill>
              <a:schemeClr val="bg1"/>
            </a:solidFill>
          </a:endParaRPr>
        </a:p>
      </dgm:t>
    </dgm:pt>
    <dgm:pt modelId="{62C6AA39-8785-4390-A3AE-C58307D8CEC3}" type="parTrans" cxnId="{6A3812C4-6176-43A2-8457-F65B2BF6209F}">
      <dgm:prSet/>
      <dgm:spPr/>
      <dgm:t>
        <a:bodyPr/>
        <a:lstStyle/>
        <a:p>
          <a:endParaRPr lang="en-GB"/>
        </a:p>
      </dgm:t>
    </dgm:pt>
    <dgm:pt modelId="{6D1662EA-5D1C-4D69-800D-D9AB53362CDD}" type="sibTrans" cxnId="{6A3812C4-6176-43A2-8457-F65B2BF6209F}">
      <dgm:prSet/>
      <dgm:spPr/>
      <dgm:t>
        <a:bodyPr/>
        <a:lstStyle/>
        <a:p>
          <a:endParaRPr lang="en-GB"/>
        </a:p>
      </dgm:t>
    </dgm:pt>
    <dgm:pt modelId="{D2086DD0-371E-4F1A-B168-6BF33B4A49C7}">
      <dgm:prSet custT="1"/>
      <dgm:spPr>
        <a:solidFill>
          <a:srgbClr val="00B050"/>
        </a:solidFill>
      </dgm:spPr>
      <dgm:t>
        <a:bodyPr/>
        <a:lstStyle/>
        <a:p>
          <a:r>
            <a:rPr lang="en-GB" sz="1200" dirty="0" smtClean="0">
              <a:solidFill>
                <a:schemeClr val="bg1"/>
              </a:solidFill>
            </a:rPr>
            <a:t>Transport</a:t>
          </a:r>
          <a:endParaRPr lang="en-GB" sz="1200" dirty="0">
            <a:solidFill>
              <a:schemeClr val="bg1"/>
            </a:solidFill>
          </a:endParaRPr>
        </a:p>
      </dgm:t>
    </dgm:pt>
    <dgm:pt modelId="{DAFC3016-076B-4355-99EE-60B014E36C25}" type="parTrans" cxnId="{326A9F44-D133-4929-A12D-C5A9EF3499A0}">
      <dgm:prSet/>
      <dgm:spPr/>
      <dgm:t>
        <a:bodyPr/>
        <a:lstStyle/>
        <a:p>
          <a:endParaRPr lang="en-GB"/>
        </a:p>
      </dgm:t>
    </dgm:pt>
    <dgm:pt modelId="{9531E0BB-C9BC-4EC8-83FE-12CAB39B8AC6}" type="sibTrans" cxnId="{326A9F44-D133-4929-A12D-C5A9EF3499A0}">
      <dgm:prSet/>
      <dgm:spPr/>
      <dgm:t>
        <a:bodyPr/>
        <a:lstStyle/>
        <a:p>
          <a:endParaRPr lang="en-GB"/>
        </a:p>
      </dgm:t>
    </dgm:pt>
    <dgm:pt modelId="{4A2C6002-771C-46B0-9D6D-EDB79072E605}">
      <dgm:prSet custT="1"/>
      <dgm:spPr>
        <a:solidFill>
          <a:srgbClr val="00B050"/>
        </a:solidFill>
      </dgm:spPr>
      <dgm:t>
        <a:bodyPr/>
        <a:lstStyle/>
        <a:p>
          <a:r>
            <a:rPr lang="en-GB" sz="1200" dirty="0" smtClean="0">
              <a:solidFill>
                <a:schemeClr val="bg1"/>
              </a:solidFill>
            </a:rPr>
            <a:t>Climate Change Adaptation</a:t>
          </a:r>
          <a:endParaRPr lang="en-GB" sz="1200" dirty="0">
            <a:solidFill>
              <a:schemeClr val="bg1"/>
            </a:solidFill>
          </a:endParaRPr>
        </a:p>
      </dgm:t>
    </dgm:pt>
    <dgm:pt modelId="{7F685F29-6B2C-473F-9C8F-620EEB3BDDB6}" type="parTrans" cxnId="{D0B1C05F-18F4-43B3-864B-50A69536F607}">
      <dgm:prSet/>
      <dgm:spPr/>
      <dgm:t>
        <a:bodyPr/>
        <a:lstStyle/>
        <a:p>
          <a:endParaRPr lang="en-GB"/>
        </a:p>
      </dgm:t>
    </dgm:pt>
    <dgm:pt modelId="{9F65B4F1-7FDA-4F68-AAF9-FE507DF59089}" type="sibTrans" cxnId="{D0B1C05F-18F4-43B3-864B-50A69536F607}">
      <dgm:prSet/>
      <dgm:spPr/>
      <dgm:t>
        <a:bodyPr/>
        <a:lstStyle/>
        <a:p>
          <a:endParaRPr lang="en-GB"/>
        </a:p>
      </dgm:t>
    </dgm:pt>
    <dgm:pt modelId="{12FC678F-1109-4CB3-A137-65E48719FB8C}" type="pres">
      <dgm:prSet presAssocID="{CB3E020F-D5B8-433F-A0EE-A21DBA5880CD}" presName="cycle" presStyleCnt="0">
        <dgm:presLayoutVars>
          <dgm:chMax val="1"/>
          <dgm:dir/>
          <dgm:animLvl val="ctr"/>
          <dgm:resizeHandles val="exact"/>
        </dgm:presLayoutVars>
      </dgm:prSet>
      <dgm:spPr/>
      <dgm:t>
        <a:bodyPr/>
        <a:lstStyle/>
        <a:p>
          <a:endParaRPr lang="en-GB"/>
        </a:p>
      </dgm:t>
    </dgm:pt>
    <dgm:pt modelId="{D1F0E804-7FEE-4837-94AA-1EC9004B008F}" type="pres">
      <dgm:prSet presAssocID="{3A0A26B9-AA36-46D4-B2D8-4FF696191FD2}" presName="centerShape" presStyleLbl="node0" presStyleIdx="0" presStyleCnt="1" custScaleX="250291" custScaleY="198282" custLinFactNeighborX="-4532" custLinFactNeighborY="-1005"/>
      <dgm:spPr>
        <a:prstGeom prst="verticalScroll">
          <a:avLst/>
        </a:prstGeom>
      </dgm:spPr>
      <dgm:t>
        <a:bodyPr/>
        <a:lstStyle/>
        <a:p>
          <a:endParaRPr lang="en-GB"/>
        </a:p>
      </dgm:t>
    </dgm:pt>
    <dgm:pt modelId="{54F3F101-265B-4F9C-843C-CC58508A179B}" type="pres">
      <dgm:prSet presAssocID="{EB4274B8-D011-405B-B3B1-593289A6092D}" presName="Name9" presStyleLbl="parChTrans1D2" presStyleIdx="0" presStyleCnt="18"/>
      <dgm:spPr/>
      <dgm:t>
        <a:bodyPr/>
        <a:lstStyle/>
        <a:p>
          <a:endParaRPr lang="en-GB"/>
        </a:p>
      </dgm:t>
    </dgm:pt>
    <dgm:pt modelId="{7DB246B8-54A5-4918-A332-FD3FAD3EC383}" type="pres">
      <dgm:prSet presAssocID="{EB4274B8-D011-405B-B3B1-593289A6092D}" presName="connTx" presStyleLbl="parChTrans1D2" presStyleIdx="0" presStyleCnt="18"/>
      <dgm:spPr/>
      <dgm:t>
        <a:bodyPr/>
        <a:lstStyle/>
        <a:p>
          <a:endParaRPr lang="en-GB"/>
        </a:p>
      </dgm:t>
    </dgm:pt>
    <dgm:pt modelId="{25907DD8-DAC7-465B-8E18-32AECF78CF28}" type="pres">
      <dgm:prSet presAssocID="{EEF3EB4C-2A99-4169-B588-10C34851B02F}" presName="node" presStyleLbl="node1" presStyleIdx="0" presStyleCnt="18" custScaleX="162255" custRadScaleRad="103597" custRadScaleInc="-132269">
        <dgm:presLayoutVars>
          <dgm:bulletEnabled val="1"/>
        </dgm:presLayoutVars>
      </dgm:prSet>
      <dgm:spPr/>
      <dgm:t>
        <a:bodyPr/>
        <a:lstStyle/>
        <a:p>
          <a:endParaRPr lang="en-GB"/>
        </a:p>
      </dgm:t>
    </dgm:pt>
    <dgm:pt modelId="{1855A883-5525-4740-8295-143903868D81}" type="pres">
      <dgm:prSet presAssocID="{4D6D5170-004B-4F80-8E55-583C2F97DF86}" presName="Name9" presStyleLbl="parChTrans1D2" presStyleIdx="1" presStyleCnt="18"/>
      <dgm:spPr/>
      <dgm:t>
        <a:bodyPr/>
        <a:lstStyle/>
        <a:p>
          <a:endParaRPr lang="en-GB"/>
        </a:p>
      </dgm:t>
    </dgm:pt>
    <dgm:pt modelId="{7CB31B93-6BB4-471E-9B9E-344C7E9A8F24}" type="pres">
      <dgm:prSet presAssocID="{4D6D5170-004B-4F80-8E55-583C2F97DF86}" presName="connTx" presStyleLbl="parChTrans1D2" presStyleIdx="1" presStyleCnt="18"/>
      <dgm:spPr/>
      <dgm:t>
        <a:bodyPr/>
        <a:lstStyle/>
        <a:p>
          <a:endParaRPr lang="en-GB"/>
        </a:p>
      </dgm:t>
    </dgm:pt>
    <dgm:pt modelId="{34862042-B3EA-4B3B-A204-D5ABD4B9A180}" type="pres">
      <dgm:prSet presAssocID="{F72D4D1E-21AF-4762-88FD-8D5E80A377D0}" presName="node" presStyleLbl="node1" presStyleIdx="1" presStyleCnt="18" custScaleX="236737" custRadScaleRad="136790" custRadScaleInc="-929806">
        <dgm:presLayoutVars>
          <dgm:bulletEnabled val="1"/>
        </dgm:presLayoutVars>
      </dgm:prSet>
      <dgm:spPr/>
      <dgm:t>
        <a:bodyPr/>
        <a:lstStyle/>
        <a:p>
          <a:endParaRPr lang="en-GB"/>
        </a:p>
      </dgm:t>
    </dgm:pt>
    <dgm:pt modelId="{0C618332-00EE-436D-B481-0898B465DBBD}" type="pres">
      <dgm:prSet presAssocID="{B3D31FAA-7518-4610-9BA7-674C895229D3}" presName="Name9" presStyleLbl="parChTrans1D2" presStyleIdx="2" presStyleCnt="18"/>
      <dgm:spPr/>
      <dgm:t>
        <a:bodyPr/>
        <a:lstStyle/>
        <a:p>
          <a:endParaRPr lang="en-GB"/>
        </a:p>
      </dgm:t>
    </dgm:pt>
    <dgm:pt modelId="{328695C2-8A26-4CDC-B821-533D6C63C9EF}" type="pres">
      <dgm:prSet presAssocID="{B3D31FAA-7518-4610-9BA7-674C895229D3}" presName="connTx" presStyleLbl="parChTrans1D2" presStyleIdx="2" presStyleCnt="18"/>
      <dgm:spPr/>
      <dgm:t>
        <a:bodyPr/>
        <a:lstStyle/>
        <a:p>
          <a:endParaRPr lang="en-GB"/>
        </a:p>
      </dgm:t>
    </dgm:pt>
    <dgm:pt modelId="{8371DAD6-A25C-493F-8BA6-BB6A661C771B}" type="pres">
      <dgm:prSet presAssocID="{BAC73C21-D5D6-4230-B79E-629E849C2E6E}" presName="node" presStyleLbl="node1" presStyleIdx="2" presStyleCnt="18" custScaleX="154841" custRadScaleRad="128931" custRadScaleInc="168821">
        <dgm:presLayoutVars>
          <dgm:bulletEnabled val="1"/>
        </dgm:presLayoutVars>
      </dgm:prSet>
      <dgm:spPr/>
      <dgm:t>
        <a:bodyPr/>
        <a:lstStyle/>
        <a:p>
          <a:endParaRPr lang="en-GB"/>
        </a:p>
      </dgm:t>
    </dgm:pt>
    <dgm:pt modelId="{BB6DF281-CB11-40C9-8A61-6A873C65FF8D}" type="pres">
      <dgm:prSet presAssocID="{7D890B98-5255-4DD7-8DE4-7F06678D7467}" presName="Name9" presStyleLbl="parChTrans1D2" presStyleIdx="3" presStyleCnt="18"/>
      <dgm:spPr/>
      <dgm:t>
        <a:bodyPr/>
        <a:lstStyle/>
        <a:p>
          <a:endParaRPr lang="en-GB"/>
        </a:p>
      </dgm:t>
    </dgm:pt>
    <dgm:pt modelId="{D9D142C6-AB40-44D7-9A2A-3B11A540D6D6}" type="pres">
      <dgm:prSet presAssocID="{7D890B98-5255-4DD7-8DE4-7F06678D7467}" presName="connTx" presStyleLbl="parChTrans1D2" presStyleIdx="3" presStyleCnt="18"/>
      <dgm:spPr/>
      <dgm:t>
        <a:bodyPr/>
        <a:lstStyle/>
        <a:p>
          <a:endParaRPr lang="en-GB"/>
        </a:p>
      </dgm:t>
    </dgm:pt>
    <dgm:pt modelId="{3CCAF94D-E44B-498C-953B-5440EF53A574}" type="pres">
      <dgm:prSet presAssocID="{EF3B9EB9-F628-4942-A603-E52931C797A7}" presName="node" presStyleLbl="node1" presStyleIdx="3" presStyleCnt="18" custScaleX="149266" custRadScaleRad="116840" custRadScaleInc="-223881">
        <dgm:presLayoutVars>
          <dgm:bulletEnabled val="1"/>
        </dgm:presLayoutVars>
      </dgm:prSet>
      <dgm:spPr/>
      <dgm:t>
        <a:bodyPr/>
        <a:lstStyle/>
        <a:p>
          <a:endParaRPr lang="en-GB"/>
        </a:p>
      </dgm:t>
    </dgm:pt>
    <dgm:pt modelId="{188AAB6C-4906-4BBC-B622-BB5A2E2A3D7B}" type="pres">
      <dgm:prSet presAssocID="{EFA20EFB-3745-4296-A82A-C8450AC8434A}" presName="Name9" presStyleLbl="parChTrans1D2" presStyleIdx="4" presStyleCnt="18"/>
      <dgm:spPr/>
      <dgm:t>
        <a:bodyPr/>
        <a:lstStyle/>
        <a:p>
          <a:endParaRPr lang="en-GB"/>
        </a:p>
      </dgm:t>
    </dgm:pt>
    <dgm:pt modelId="{2339ED19-3ACB-42D5-8D07-3518EC08E23D}" type="pres">
      <dgm:prSet presAssocID="{EFA20EFB-3745-4296-A82A-C8450AC8434A}" presName="connTx" presStyleLbl="parChTrans1D2" presStyleIdx="4" presStyleCnt="18"/>
      <dgm:spPr/>
      <dgm:t>
        <a:bodyPr/>
        <a:lstStyle/>
        <a:p>
          <a:endParaRPr lang="en-GB"/>
        </a:p>
      </dgm:t>
    </dgm:pt>
    <dgm:pt modelId="{C58E6EDB-DB54-4389-A0FC-4451764F856D}" type="pres">
      <dgm:prSet presAssocID="{C2DAC234-0F98-4947-B5FE-A8038A100EAB}" presName="node" presStyleLbl="node1" presStyleIdx="4" presStyleCnt="18" custScaleX="175072" custRadScaleRad="134274" custRadScaleInc="-85884">
        <dgm:presLayoutVars>
          <dgm:bulletEnabled val="1"/>
        </dgm:presLayoutVars>
      </dgm:prSet>
      <dgm:spPr/>
      <dgm:t>
        <a:bodyPr/>
        <a:lstStyle/>
        <a:p>
          <a:endParaRPr lang="en-GB"/>
        </a:p>
      </dgm:t>
    </dgm:pt>
    <dgm:pt modelId="{970E505D-6483-4531-A9BB-D683E9EE0EA9}" type="pres">
      <dgm:prSet presAssocID="{0017223E-EC87-4FDB-9F05-F7FF6F432481}" presName="Name9" presStyleLbl="parChTrans1D2" presStyleIdx="5" presStyleCnt="18"/>
      <dgm:spPr/>
      <dgm:t>
        <a:bodyPr/>
        <a:lstStyle/>
        <a:p>
          <a:endParaRPr lang="en-GB"/>
        </a:p>
      </dgm:t>
    </dgm:pt>
    <dgm:pt modelId="{C0637CA8-08AB-44C5-B3C0-D5058D6656E4}" type="pres">
      <dgm:prSet presAssocID="{0017223E-EC87-4FDB-9F05-F7FF6F432481}" presName="connTx" presStyleLbl="parChTrans1D2" presStyleIdx="5" presStyleCnt="18"/>
      <dgm:spPr/>
      <dgm:t>
        <a:bodyPr/>
        <a:lstStyle/>
        <a:p>
          <a:endParaRPr lang="en-GB"/>
        </a:p>
      </dgm:t>
    </dgm:pt>
    <dgm:pt modelId="{4358D888-950F-4FD8-9E63-9DD8E0E993DD}" type="pres">
      <dgm:prSet presAssocID="{642EE24D-EF7D-4A96-9ED9-372FBF2969F7}" presName="node" presStyleLbl="node1" presStyleIdx="5" presStyleCnt="18" custScaleX="209629" custRadScaleRad="122832" custRadScaleInc="1229705">
        <dgm:presLayoutVars>
          <dgm:bulletEnabled val="1"/>
        </dgm:presLayoutVars>
      </dgm:prSet>
      <dgm:spPr/>
      <dgm:t>
        <a:bodyPr/>
        <a:lstStyle/>
        <a:p>
          <a:endParaRPr lang="en-GB"/>
        </a:p>
      </dgm:t>
    </dgm:pt>
    <dgm:pt modelId="{9EFE56AB-7F79-408E-A05A-40089BC2CC5C}" type="pres">
      <dgm:prSet presAssocID="{6DA678A1-FE9B-42FA-9AC7-47913CFA0A77}" presName="Name9" presStyleLbl="parChTrans1D2" presStyleIdx="6" presStyleCnt="18"/>
      <dgm:spPr/>
      <dgm:t>
        <a:bodyPr/>
        <a:lstStyle/>
        <a:p>
          <a:endParaRPr lang="en-GB"/>
        </a:p>
      </dgm:t>
    </dgm:pt>
    <dgm:pt modelId="{C7666AA5-429F-4046-8E3A-E63AD66194F6}" type="pres">
      <dgm:prSet presAssocID="{6DA678A1-FE9B-42FA-9AC7-47913CFA0A77}" presName="connTx" presStyleLbl="parChTrans1D2" presStyleIdx="6" presStyleCnt="18"/>
      <dgm:spPr/>
      <dgm:t>
        <a:bodyPr/>
        <a:lstStyle/>
        <a:p>
          <a:endParaRPr lang="en-GB"/>
        </a:p>
      </dgm:t>
    </dgm:pt>
    <dgm:pt modelId="{6BD8370A-4D97-49DC-8C86-EB1D41DBDD58}" type="pres">
      <dgm:prSet presAssocID="{869D4ADE-614A-45CC-A127-9EC874EED596}" presName="node" presStyleLbl="node1" presStyleIdx="6" presStyleCnt="18" custScaleX="216606" custRadScaleRad="124333" custRadScaleInc="127191">
        <dgm:presLayoutVars>
          <dgm:bulletEnabled val="1"/>
        </dgm:presLayoutVars>
      </dgm:prSet>
      <dgm:spPr/>
      <dgm:t>
        <a:bodyPr/>
        <a:lstStyle/>
        <a:p>
          <a:endParaRPr lang="en-GB"/>
        </a:p>
      </dgm:t>
    </dgm:pt>
    <dgm:pt modelId="{5866293E-E0D0-40A5-8F91-FEF3257D99D7}" type="pres">
      <dgm:prSet presAssocID="{FF027403-93B2-4484-A4FE-688490B64712}" presName="Name9" presStyleLbl="parChTrans1D2" presStyleIdx="7" presStyleCnt="18"/>
      <dgm:spPr/>
      <dgm:t>
        <a:bodyPr/>
        <a:lstStyle/>
        <a:p>
          <a:endParaRPr lang="en-GB"/>
        </a:p>
      </dgm:t>
    </dgm:pt>
    <dgm:pt modelId="{9FF9E816-D0A6-4EA4-907E-FCF3C9324E91}" type="pres">
      <dgm:prSet presAssocID="{FF027403-93B2-4484-A4FE-688490B64712}" presName="connTx" presStyleLbl="parChTrans1D2" presStyleIdx="7" presStyleCnt="18"/>
      <dgm:spPr/>
      <dgm:t>
        <a:bodyPr/>
        <a:lstStyle/>
        <a:p>
          <a:endParaRPr lang="en-GB"/>
        </a:p>
      </dgm:t>
    </dgm:pt>
    <dgm:pt modelId="{507A3B61-B289-4B0E-9E8D-0215BE55496B}" type="pres">
      <dgm:prSet presAssocID="{6124AA5A-C5B1-4A58-92EE-ED4AE6B4CC3E}" presName="node" presStyleLbl="node1" presStyleIdx="7" presStyleCnt="18" custScaleX="199888" custRadScaleRad="131131" custRadScaleInc="-257094">
        <dgm:presLayoutVars>
          <dgm:bulletEnabled val="1"/>
        </dgm:presLayoutVars>
      </dgm:prSet>
      <dgm:spPr/>
      <dgm:t>
        <a:bodyPr/>
        <a:lstStyle/>
        <a:p>
          <a:endParaRPr lang="en-GB"/>
        </a:p>
      </dgm:t>
    </dgm:pt>
    <dgm:pt modelId="{E9EC3718-2580-4313-AB3B-66F4D631A1BF}" type="pres">
      <dgm:prSet presAssocID="{FA362F0B-796D-4223-B9EC-87192AB3F510}" presName="Name9" presStyleLbl="parChTrans1D2" presStyleIdx="8" presStyleCnt="18"/>
      <dgm:spPr/>
      <dgm:t>
        <a:bodyPr/>
        <a:lstStyle/>
        <a:p>
          <a:endParaRPr lang="en-GB"/>
        </a:p>
      </dgm:t>
    </dgm:pt>
    <dgm:pt modelId="{A3CDD922-9F5F-444B-8D97-B6408C7B4FC6}" type="pres">
      <dgm:prSet presAssocID="{FA362F0B-796D-4223-B9EC-87192AB3F510}" presName="connTx" presStyleLbl="parChTrans1D2" presStyleIdx="8" presStyleCnt="18"/>
      <dgm:spPr/>
      <dgm:t>
        <a:bodyPr/>
        <a:lstStyle/>
        <a:p>
          <a:endParaRPr lang="en-GB"/>
        </a:p>
      </dgm:t>
    </dgm:pt>
    <dgm:pt modelId="{20FD0374-7308-4BDA-A437-F771E9176D8E}" type="pres">
      <dgm:prSet presAssocID="{57731B46-B4C2-452F-A6A8-C73DCA3C16F2}" presName="node" presStyleLbl="node1" presStyleIdx="8" presStyleCnt="18" custScaleX="180478" custRadScaleRad="119514" custRadScaleInc="1607545">
        <dgm:presLayoutVars>
          <dgm:bulletEnabled val="1"/>
        </dgm:presLayoutVars>
      </dgm:prSet>
      <dgm:spPr/>
      <dgm:t>
        <a:bodyPr/>
        <a:lstStyle/>
        <a:p>
          <a:endParaRPr lang="en-GB"/>
        </a:p>
      </dgm:t>
    </dgm:pt>
    <dgm:pt modelId="{6AF61897-F89E-4163-8C41-A67425FD9216}" type="pres">
      <dgm:prSet presAssocID="{6901F1A6-EF82-4898-8439-2D35B1D0DA16}" presName="Name9" presStyleLbl="parChTrans1D2" presStyleIdx="9" presStyleCnt="18"/>
      <dgm:spPr/>
      <dgm:t>
        <a:bodyPr/>
        <a:lstStyle/>
        <a:p>
          <a:endParaRPr lang="en-GB"/>
        </a:p>
      </dgm:t>
    </dgm:pt>
    <dgm:pt modelId="{F74959D2-F9D1-46A2-803B-41919B06347B}" type="pres">
      <dgm:prSet presAssocID="{6901F1A6-EF82-4898-8439-2D35B1D0DA16}" presName="connTx" presStyleLbl="parChTrans1D2" presStyleIdx="9" presStyleCnt="18"/>
      <dgm:spPr/>
      <dgm:t>
        <a:bodyPr/>
        <a:lstStyle/>
        <a:p>
          <a:endParaRPr lang="en-GB"/>
        </a:p>
      </dgm:t>
    </dgm:pt>
    <dgm:pt modelId="{5FF39F67-2780-434F-A95B-460EF44AB007}" type="pres">
      <dgm:prSet presAssocID="{A4DF2FC1-6486-441C-AEE9-5EEE0BC9A9A4}" presName="node" presStyleLbl="node1" presStyleIdx="9" presStyleCnt="18" custScaleX="180126" custRadScaleRad="107843" custRadScaleInc="159377">
        <dgm:presLayoutVars>
          <dgm:bulletEnabled val="1"/>
        </dgm:presLayoutVars>
      </dgm:prSet>
      <dgm:spPr/>
      <dgm:t>
        <a:bodyPr/>
        <a:lstStyle/>
        <a:p>
          <a:endParaRPr lang="en-GB"/>
        </a:p>
      </dgm:t>
    </dgm:pt>
    <dgm:pt modelId="{F7E47BA7-E3F6-4418-ADD3-ED1506CD6DA2}" type="pres">
      <dgm:prSet presAssocID="{454CEA3F-711D-4B8B-96D6-E55FEF0DAA11}" presName="Name9" presStyleLbl="parChTrans1D2" presStyleIdx="10" presStyleCnt="18"/>
      <dgm:spPr/>
      <dgm:t>
        <a:bodyPr/>
        <a:lstStyle/>
        <a:p>
          <a:endParaRPr lang="en-GB"/>
        </a:p>
      </dgm:t>
    </dgm:pt>
    <dgm:pt modelId="{32890B64-3F92-4E53-B301-2ECFDE18D3BA}" type="pres">
      <dgm:prSet presAssocID="{454CEA3F-711D-4B8B-96D6-E55FEF0DAA11}" presName="connTx" presStyleLbl="parChTrans1D2" presStyleIdx="10" presStyleCnt="18"/>
      <dgm:spPr/>
      <dgm:t>
        <a:bodyPr/>
        <a:lstStyle/>
        <a:p>
          <a:endParaRPr lang="en-GB"/>
        </a:p>
      </dgm:t>
    </dgm:pt>
    <dgm:pt modelId="{5C1C6F40-5F7C-4AD7-8911-90C77E83DB96}" type="pres">
      <dgm:prSet presAssocID="{2AEDE46B-2814-42B9-A6A9-725C4DBDC348}" presName="node" presStyleLbl="node1" presStyleIdx="10" presStyleCnt="18" custScaleX="193187" custRadScaleRad="141455" custRadScaleInc="581426">
        <dgm:presLayoutVars>
          <dgm:bulletEnabled val="1"/>
        </dgm:presLayoutVars>
      </dgm:prSet>
      <dgm:spPr/>
      <dgm:t>
        <a:bodyPr/>
        <a:lstStyle/>
        <a:p>
          <a:endParaRPr lang="en-GB"/>
        </a:p>
      </dgm:t>
    </dgm:pt>
    <dgm:pt modelId="{4508DDC1-AC76-4D9A-8A99-F7C4E0FDC346}" type="pres">
      <dgm:prSet presAssocID="{13D2A099-3A9F-42AA-999D-6734FA209F12}" presName="Name9" presStyleLbl="parChTrans1D2" presStyleIdx="11" presStyleCnt="18"/>
      <dgm:spPr/>
      <dgm:t>
        <a:bodyPr/>
        <a:lstStyle/>
        <a:p>
          <a:endParaRPr lang="en-GB"/>
        </a:p>
      </dgm:t>
    </dgm:pt>
    <dgm:pt modelId="{2DEBEB03-534A-4D41-84AF-449146F396BB}" type="pres">
      <dgm:prSet presAssocID="{13D2A099-3A9F-42AA-999D-6734FA209F12}" presName="connTx" presStyleLbl="parChTrans1D2" presStyleIdx="11" presStyleCnt="18"/>
      <dgm:spPr/>
      <dgm:t>
        <a:bodyPr/>
        <a:lstStyle/>
        <a:p>
          <a:endParaRPr lang="en-GB"/>
        </a:p>
      </dgm:t>
    </dgm:pt>
    <dgm:pt modelId="{89898316-B8BA-414B-9AF4-843F16AEE6BF}" type="pres">
      <dgm:prSet presAssocID="{83EAC9A8-1ECF-4C91-9E1D-CA7E967C9AD8}" presName="node" presStyleLbl="node1" presStyleIdx="11" presStyleCnt="18" custScaleX="264226" custRadScaleRad="128465" custRadScaleInc="-1343001">
        <dgm:presLayoutVars>
          <dgm:bulletEnabled val="1"/>
        </dgm:presLayoutVars>
      </dgm:prSet>
      <dgm:spPr/>
      <dgm:t>
        <a:bodyPr/>
        <a:lstStyle/>
        <a:p>
          <a:endParaRPr lang="en-GB"/>
        </a:p>
      </dgm:t>
    </dgm:pt>
    <dgm:pt modelId="{21B9897D-1291-4D91-A158-90D242EA2FD7}" type="pres">
      <dgm:prSet presAssocID="{C228FD89-EA6C-41A3-B793-C52E1CCF15C2}" presName="Name9" presStyleLbl="parChTrans1D2" presStyleIdx="12" presStyleCnt="18"/>
      <dgm:spPr/>
      <dgm:t>
        <a:bodyPr/>
        <a:lstStyle/>
        <a:p>
          <a:endParaRPr lang="en-GB"/>
        </a:p>
      </dgm:t>
    </dgm:pt>
    <dgm:pt modelId="{CD8981F1-3C82-4A96-8CE8-7A4F7C4671E1}" type="pres">
      <dgm:prSet presAssocID="{C228FD89-EA6C-41A3-B793-C52E1CCF15C2}" presName="connTx" presStyleLbl="parChTrans1D2" presStyleIdx="12" presStyleCnt="18"/>
      <dgm:spPr/>
      <dgm:t>
        <a:bodyPr/>
        <a:lstStyle/>
        <a:p>
          <a:endParaRPr lang="en-GB"/>
        </a:p>
      </dgm:t>
    </dgm:pt>
    <dgm:pt modelId="{C07A119D-3F24-4C44-9524-8ABF996B74E2}" type="pres">
      <dgm:prSet presAssocID="{564A50DA-8A3F-46A1-8313-B6EFB655C249}" presName="node" presStyleLbl="node1" presStyleIdx="12" presStyleCnt="18" custScaleX="217588" custRadScaleRad="143533" custRadScaleInc="316385">
        <dgm:presLayoutVars>
          <dgm:bulletEnabled val="1"/>
        </dgm:presLayoutVars>
      </dgm:prSet>
      <dgm:spPr/>
      <dgm:t>
        <a:bodyPr/>
        <a:lstStyle/>
        <a:p>
          <a:endParaRPr lang="en-GB"/>
        </a:p>
      </dgm:t>
    </dgm:pt>
    <dgm:pt modelId="{F9139BFA-7F94-4077-867F-4A201E491B84}" type="pres">
      <dgm:prSet presAssocID="{2ED44F3B-C52D-41D7-9931-B9C816C5C93D}" presName="Name9" presStyleLbl="parChTrans1D2" presStyleIdx="13" presStyleCnt="18"/>
      <dgm:spPr/>
      <dgm:t>
        <a:bodyPr/>
        <a:lstStyle/>
        <a:p>
          <a:endParaRPr lang="en-GB"/>
        </a:p>
      </dgm:t>
    </dgm:pt>
    <dgm:pt modelId="{FACF0F13-E12E-4CF0-880C-4BE60F4EA838}" type="pres">
      <dgm:prSet presAssocID="{2ED44F3B-C52D-41D7-9931-B9C816C5C93D}" presName="connTx" presStyleLbl="parChTrans1D2" presStyleIdx="13" presStyleCnt="18"/>
      <dgm:spPr/>
      <dgm:t>
        <a:bodyPr/>
        <a:lstStyle/>
        <a:p>
          <a:endParaRPr lang="en-GB"/>
        </a:p>
      </dgm:t>
    </dgm:pt>
    <dgm:pt modelId="{FB9FA714-42EB-4CA3-8DF9-DC7CC36DDBDD}" type="pres">
      <dgm:prSet presAssocID="{B8F24274-E655-4E01-934D-E7C39D1C347D}" presName="node" presStyleLbl="node1" presStyleIdx="13" presStyleCnt="18" custScaleX="233933" custRadScaleRad="100035" custRadScaleInc="-975006">
        <dgm:presLayoutVars>
          <dgm:bulletEnabled val="1"/>
        </dgm:presLayoutVars>
      </dgm:prSet>
      <dgm:spPr/>
      <dgm:t>
        <a:bodyPr/>
        <a:lstStyle/>
        <a:p>
          <a:endParaRPr lang="en-GB"/>
        </a:p>
      </dgm:t>
    </dgm:pt>
    <dgm:pt modelId="{8E85E30E-DCD3-49D1-8347-F704AFD64302}" type="pres">
      <dgm:prSet presAssocID="{760B62C2-9DE5-47E3-90E4-01E3E6187841}" presName="Name9" presStyleLbl="parChTrans1D2" presStyleIdx="14" presStyleCnt="18"/>
      <dgm:spPr/>
      <dgm:t>
        <a:bodyPr/>
        <a:lstStyle/>
        <a:p>
          <a:endParaRPr lang="en-GB"/>
        </a:p>
      </dgm:t>
    </dgm:pt>
    <dgm:pt modelId="{0D427DE5-A3D8-488B-A2E7-74D042A25FF8}" type="pres">
      <dgm:prSet presAssocID="{760B62C2-9DE5-47E3-90E4-01E3E6187841}" presName="connTx" presStyleLbl="parChTrans1D2" presStyleIdx="14" presStyleCnt="18"/>
      <dgm:spPr/>
      <dgm:t>
        <a:bodyPr/>
        <a:lstStyle/>
        <a:p>
          <a:endParaRPr lang="en-GB"/>
        </a:p>
      </dgm:t>
    </dgm:pt>
    <dgm:pt modelId="{B865C432-9C0C-4C09-8AB8-D5C498C66BBC}" type="pres">
      <dgm:prSet presAssocID="{07A81A5F-D51A-4D71-9F38-AAB73FBED461}" presName="node" presStyleLbl="node1" presStyleIdx="14" presStyleCnt="18" custScaleX="184637" custRadScaleRad="130682" custRadScaleInc="-1796237">
        <dgm:presLayoutVars>
          <dgm:bulletEnabled val="1"/>
        </dgm:presLayoutVars>
      </dgm:prSet>
      <dgm:spPr/>
      <dgm:t>
        <a:bodyPr/>
        <a:lstStyle/>
        <a:p>
          <a:endParaRPr lang="en-GB"/>
        </a:p>
      </dgm:t>
    </dgm:pt>
    <dgm:pt modelId="{7E4C4E61-CA08-493F-A1C3-18F6CC2ACDD7}" type="pres">
      <dgm:prSet presAssocID="{62C6AA39-8785-4390-A3AE-C58307D8CEC3}" presName="Name9" presStyleLbl="parChTrans1D2" presStyleIdx="15" presStyleCnt="18"/>
      <dgm:spPr/>
      <dgm:t>
        <a:bodyPr/>
        <a:lstStyle/>
        <a:p>
          <a:endParaRPr lang="en-GB"/>
        </a:p>
      </dgm:t>
    </dgm:pt>
    <dgm:pt modelId="{CC0D51D5-1CC8-4E94-B444-FC1EF2400FD8}" type="pres">
      <dgm:prSet presAssocID="{62C6AA39-8785-4390-A3AE-C58307D8CEC3}" presName="connTx" presStyleLbl="parChTrans1D2" presStyleIdx="15" presStyleCnt="18"/>
      <dgm:spPr/>
      <dgm:t>
        <a:bodyPr/>
        <a:lstStyle/>
        <a:p>
          <a:endParaRPr lang="en-GB"/>
        </a:p>
      </dgm:t>
    </dgm:pt>
    <dgm:pt modelId="{1AE51237-6A2E-491E-B360-137D1E44C4E9}" type="pres">
      <dgm:prSet presAssocID="{9D9A896F-043F-4685-9CB1-8B978815FE46}" presName="node" presStyleLbl="node1" presStyleIdx="15" presStyleCnt="18" custScaleX="232505" custRadScaleRad="137078" custRadScaleInc="-570015">
        <dgm:presLayoutVars>
          <dgm:bulletEnabled val="1"/>
        </dgm:presLayoutVars>
      </dgm:prSet>
      <dgm:spPr/>
      <dgm:t>
        <a:bodyPr/>
        <a:lstStyle/>
        <a:p>
          <a:endParaRPr lang="en-GB"/>
        </a:p>
      </dgm:t>
    </dgm:pt>
    <dgm:pt modelId="{984A5CB9-E9B8-4223-A631-85D5950BC160}" type="pres">
      <dgm:prSet presAssocID="{DAFC3016-076B-4355-99EE-60B014E36C25}" presName="Name9" presStyleLbl="parChTrans1D2" presStyleIdx="16" presStyleCnt="18"/>
      <dgm:spPr/>
      <dgm:t>
        <a:bodyPr/>
        <a:lstStyle/>
        <a:p>
          <a:endParaRPr lang="en-GB"/>
        </a:p>
      </dgm:t>
    </dgm:pt>
    <dgm:pt modelId="{3CCEE872-DFF6-4490-80CD-4CCC9815FA89}" type="pres">
      <dgm:prSet presAssocID="{DAFC3016-076B-4355-99EE-60B014E36C25}" presName="connTx" presStyleLbl="parChTrans1D2" presStyleIdx="16" presStyleCnt="18"/>
      <dgm:spPr/>
      <dgm:t>
        <a:bodyPr/>
        <a:lstStyle/>
        <a:p>
          <a:endParaRPr lang="en-GB"/>
        </a:p>
      </dgm:t>
    </dgm:pt>
    <dgm:pt modelId="{B087DAD6-10FB-4D21-8AE7-28AA9A15E412}" type="pres">
      <dgm:prSet presAssocID="{D2086DD0-371E-4F1A-B168-6BF33B4A49C7}" presName="node" presStyleLbl="node1" presStyleIdx="16" presStyleCnt="18" custScaleX="147289" custRadScaleRad="104354" custRadScaleInc="548920">
        <dgm:presLayoutVars>
          <dgm:bulletEnabled val="1"/>
        </dgm:presLayoutVars>
      </dgm:prSet>
      <dgm:spPr/>
      <dgm:t>
        <a:bodyPr/>
        <a:lstStyle/>
        <a:p>
          <a:endParaRPr lang="en-GB"/>
        </a:p>
      </dgm:t>
    </dgm:pt>
    <dgm:pt modelId="{BA031C19-6337-429D-BC42-C6371B2A40DF}" type="pres">
      <dgm:prSet presAssocID="{7F685F29-6B2C-473F-9C8F-620EEB3BDDB6}" presName="Name9" presStyleLbl="parChTrans1D2" presStyleIdx="17" presStyleCnt="18"/>
      <dgm:spPr/>
      <dgm:t>
        <a:bodyPr/>
        <a:lstStyle/>
        <a:p>
          <a:endParaRPr lang="en-GB"/>
        </a:p>
      </dgm:t>
    </dgm:pt>
    <dgm:pt modelId="{CD61CD6E-5837-4DA8-B576-23E0E10DFFAF}" type="pres">
      <dgm:prSet presAssocID="{7F685F29-6B2C-473F-9C8F-620EEB3BDDB6}" presName="connTx" presStyleLbl="parChTrans1D2" presStyleIdx="17" presStyleCnt="18"/>
      <dgm:spPr/>
      <dgm:t>
        <a:bodyPr/>
        <a:lstStyle/>
        <a:p>
          <a:endParaRPr lang="en-GB"/>
        </a:p>
      </dgm:t>
    </dgm:pt>
    <dgm:pt modelId="{09DA1E27-CC64-42C9-B4FC-F354B7A9AD5B}" type="pres">
      <dgm:prSet presAssocID="{4A2C6002-771C-46B0-9D6D-EDB79072E605}" presName="node" presStyleLbl="node1" presStyleIdx="17" presStyleCnt="18" custScaleX="203626" custRadScaleRad="137166" custRadScaleInc="-390985">
        <dgm:presLayoutVars>
          <dgm:bulletEnabled val="1"/>
        </dgm:presLayoutVars>
      </dgm:prSet>
      <dgm:spPr/>
      <dgm:t>
        <a:bodyPr/>
        <a:lstStyle/>
        <a:p>
          <a:endParaRPr lang="en-GB"/>
        </a:p>
      </dgm:t>
    </dgm:pt>
  </dgm:ptLst>
  <dgm:cxnLst>
    <dgm:cxn modelId="{FE6B1023-49C5-4A3E-B29E-756A30D49DD9}" srcId="{CB3E020F-D5B8-433F-A0EE-A21DBA5880CD}" destId="{3A0A26B9-AA36-46D4-B2D8-4FF696191FD2}" srcOrd="0" destOrd="0" parTransId="{A19F06B7-9FEA-4394-A4FF-4F50528022A8}" sibTransId="{22EE843F-B318-46BA-B0F2-76281829A6C5}"/>
    <dgm:cxn modelId="{46F00633-B65E-462F-9591-C801FE99BA79}" type="presOf" srcId="{CB3E020F-D5B8-433F-A0EE-A21DBA5880CD}" destId="{12FC678F-1109-4CB3-A137-65E48719FB8C}" srcOrd="0" destOrd="0" presId="urn:microsoft.com/office/officeart/2005/8/layout/radial1"/>
    <dgm:cxn modelId="{D36DA24D-7F18-47E2-9400-D250DBDF3B2A}" type="presOf" srcId="{869D4ADE-614A-45CC-A127-9EC874EED596}" destId="{6BD8370A-4D97-49DC-8C86-EB1D41DBDD58}" srcOrd="0" destOrd="0" presId="urn:microsoft.com/office/officeart/2005/8/layout/radial1"/>
    <dgm:cxn modelId="{DEB7573A-B9C1-4210-88C0-FA1693727CBC}" type="presOf" srcId="{4D6D5170-004B-4F80-8E55-583C2F97DF86}" destId="{1855A883-5525-4740-8295-143903868D81}" srcOrd="0" destOrd="0" presId="urn:microsoft.com/office/officeart/2005/8/layout/radial1"/>
    <dgm:cxn modelId="{5D84E440-3C57-4A48-B122-7057BA296284}" type="presOf" srcId="{C228FD89-EA6C-41A3-B793-C52E1CCF15C2}" destId="{21B9897D-1291-4D91-A158-90D242EA2FD7}" srcOrd="0" destOrd="0" presId="urn:microsoft.com/office/officeart/2005/8/layout/radial1"/>
    <dgm:cxn modelId="{CAFEFFDB-BF84-44F7-AFD3-21776B78C52C}" type="presOf" srcId="{B3D31FAA-7518-4610-9BA7-674C895229D3}" destId="{0C618332-00EE-436D-B481-0898B465DBBD}" srcOrd="0" destOrd="0" presId="urn:microsoft.com/office/officeart/2005/8/layout/radial1"/>
    <dgm:cxn modelId="{DB446372-A17C-495A-9969-683A75EDB17A}" type="presOf" srcId="{454CEA3F-711D-4B8B-96D6-E55FEF0DAA11}" destId="{32890B64-3F92-4E53-B301-2ECFDE18D3BA}" srcOrd="1" destOrd="0" presId="urn:microsoft.com/office/officeart/2005/8/layout/radial1"/>
    <dgm:cxn modelId="{D905270F-5F86-4B54-B87B-9314EA492853}" type="presOf" srcId="{7F685F29-6B2C-473F-9C8F-620EEB3BDDB6}" destId="{BA031C19-6337-429D-BC42-C6371B2A40DF}" srcOrd="0" destOrd="0" presId="urn:microsoft.com/office/officeart/2005/8/layout/radial1"/>
    <dgm:cxn modelId="{142F2296-8FA8-41BB-B6D7-7FABD88C8439}" type="presOf" srcId="{0017223E-EC87-4FDB-9F05-F7FF6F432481}" destId="{970E505D-6483-4531-A9BB-D683E9EE0EA9}" srcOrd="0" destOrd="0" presId="urn:microsoft.com/office/officeart/2005/8/layout/radial1"/>
    <dgm:cxn modelId="{BBCD101A-9D79-4430-9F57-DF53D6BC2E4B}" type="presOf" srcId="{B3D31FAA-7518-4610-9BA7-674C895229D3}" destId="{328695C2-8A26-4CDC-B821-533D6C63C9EF}" srcOrd="1" destOrd="0" presId="urn:microsoft.com/office/officeart/2005/8/layout/radial1"/>
    <dgm:cxn modelId="{0AECD0D7-7560-4A02-86DB-65687538FC41}" srcId="{3A0A26B9-AA36-46D4-B2D8-4FF696191FD2}" destId="{07A81A5F-D51A-4D71-9F38-AAB73FBED461}" srcOrd="14" destOrd="0" parTransId="{760B62C2-9DE5-47E3-90E4-01E3E6187841}" sibTransId="{38F67423-D2EF-4381-B861-5C305C14F8BF}"/>
    <dgm:cxn modelId="{77D80D6A-78B9-4099-9BB6-90D70EB7639E}" type="presOf" srcId="{13D2A099-3A9F-42AA-999D-6734FA209F12}" destId="{2DEBEB03-534A-4D41-84AF-449146F396BB}" srcOrd="1" destOrd="0" presId="urn:microsoft.com/office/officeart/2005/8/layout/radial1"/>
    <dgm:cxn modelId="{233CCB47-CF82-4D37-A16E-CFACD928E56C}" type="presOf" srcId="{6DA678A1-FE9B-42FA-9AC7-47913CFA0A77}" destId="{C7666AA5-429F-4046-8E3A-E63AD66194F6}" srcOrd="1" destOrd="0" presId="urn:microsoft.com/office/officeart/2005/8/layout/radial1"/>
    <dgm:cxn modelId="{BD1D0B21-ED72-4122-A1EA-3EAA148759B4}" type="presOf" srcId="{EEF3EB4C-2A99-4169-B588-10C34851B02F}" destId="{25907DD8-DAC7-465B-8E18-32AECF78CF28}" srcOrd="0" destOrd="0" presId="urn:microsoft.com/office/officeart/2005/8/layout/radial1"/>
    <dgm:cxn modelId="{30EB8C86-1228-44CA-9169-C944D160C3CC}" type="presOf" srcId="{FA362F0B-796D-4223-B9EC-87192AB3F510}" destId="{E9EC3718-2580-4313-AB3B-66F4D631A1BF}" srcOrd="0" destOrd="0" presId="urn:microsoft.com/office/officeart/2005/8/layout/radial1"/>
    <dgm:cxn modelId="{A020279F-1871-4EED-BF6B-1DED156CBDDE}" type="presOf" srcId="{EFA20EFB-3745-4296-A82A-C8450AC8434A}" destId="{188AAB6C-4906-4BBC-B622-BB5A2E2A3D7B}" srcOrd="0" destOrd="0" presId="urn:microsoft.com/office/officeart/2005/8/layout/radial1"/>
    <dgm:cxn modelId="{0546D512-EEC5-400C-B96C-698EE7D854BF}" type="presOf" srcId="{DAFC3016-076B-4355-99EE-60B014E36C25}" destId="{3CCEE872-DFF6-4490-80CD-4CCC9815FA89}" srcOrd="1" destOrd="0" presId="urn:microsoft.com/office/officeart/2005/8/layout/radial1"/>
    <dgm:cxn modelId="{4B5FC00A-85EB-4EB9-B3BE-BCB8390085D7}" type="presOf" srcId="{4D6D5170-004B-4F80-8E55-583C2F97DF86}" destId="{7CB31B93-6BB4-471E-9B9E-344C7E9A8F24}" srcOrd="1" destOrd="0" presId="urn:microsoft.com/office/officeart/2005/8/layout/radial1"/>
    <dgm:cxn modelId="{BB6CA7E6-5789-4EA2-9628-C6BC992DCBEC}" type="presOf" srcId="{6901F1A6-EF82-4898-8439-2D35B1D0DA16}" destId="{6AF61897-F89E-4163-8C41-A67425FD9216}" srcOrd="0" destOrd="0" presId="urn:microsoft.com/office/officeart/2005/8/layout/radial1"/>
    <dgm:cxn modelId="{067A435E-6747-4183-87D8-F4B9D6D31E9E}" type="presOf" srcId="{62C6AA39-8785-4390-A3AE-C58307D8CEC3}" destId="{7E4C4E61-CA08-493F-A1C3-18F6CC2ACDD7}" srcOrd="0" destOrd="0" presId="urn:microsoft.com/office/officeart/2005/8/layout/radial1"/>
    <dgm:cxn modelId="{491B271B-4929-4345-A2F8-84932939A69C}" type="presOf" srcId="{2ED44F3B-C52D-41D7-9931-B9C816C5C93D}" destId="{FACF0F13-E12E-4CF0-880C-4BE60F4EA838}" srcOrd="1" destOrd="0" presId="urn:microsoft.com/office/officeart/2005/8/layout/radial1"/>
    <dgm:cxn modelId="{E418E264-D953-4403-8B92-E3E8E859A6B2}" srcId="{3A0A26B9-AA36-46D4-B2D8-4FF696191FD2}" destId="{642EE24D-EF7D-4A96-9ED9-372FBF2969F7}" srcOrd="5" destOrd="0" parTransId="{0017223E-EC87-4FDB-9F05-F7FF6F432481}" sibTransId="{6F280CC0-04BE-4EFD-8B41-1173B27EAC66}"/>
    <dgm:cxn modelId="{52839EEF-F850-44C2-9D24-B694DABDC349}" type="presOf" srcId="{7D890B98-5255-4DD7-8DE4-7F06678D7467}" destId="{D9D142C6-AB40-44D7-9A2A-3B11A540D6D6}" srcOrd="1" destOrd="0" presId="urn:microsoft.com/office/officeart/2005/8/layout/radial1"/>
    <dgm:cxn modelId="{E727FAF5-5E17-46CC-AD3A-349C1CA48657}" type="presOf" srcId="{454CEA3F-711D-4B8B-96D6-E55FEF0DAA11}" destId="{F7E47BA7-E3F6-4418-ADD3-ED1506CD6DA2}" srcOrd="0" destOrd="0" presId="urn:microsoft.com/office/officeart/2005/8/layout/radial1"/>
    <dgm:cxn modelId="{9B7DAF34-9736-41FD-83A1-ECAB33F026D8}" type="presOf" srcId="{07A81A5F-D51A-4D71-9F38-AAB73FBED461}" destId="{B865C432-9C0C-4C09-8AB8-D5C498C66BBC}" srcOrd="0" destOrd="0" presId="urn:microsoft.com/office/officeart/2005/8/layout/radial1"/>
    <dgm:cxn modelId="{D0487438-D021-40FD-884C-B623D31A0140}" type="presOf" srcId="{F72D4D1E-21AF-4762-88FD-8D5E80A377D0}" destId="{34862042-B3EA-4B3B-A204-D5ABD4B9A180}" srcOrd="0" destOrd="0" presId="urn:microsoft.com/office/officeart/2005/8/layout/radial1"/>
    <dgm:cxn modelId="{0E3A1EB0-E294-456E-92C8-81B789BEB2F9}" srcId="{3A0A26B9-AA36-46D4-B2D8-4FF696191FD2}" destId="{2AEDE46B-2814-42B9-A6A9-725C4DBDC348}" srcOrd="10" destOrd="0" parTransId="{454CEA3F-711D-4B8B-96D6-E55FEF0DAA11}" sibTransId="{27EA209F-3CB6-4DBF-A90F-DDC981B0DD1C}"/>
    <dgm:cxn modelId="{7ABE84C6-5ED5-4170-B341-9EA502BF359D}" type="presOf" srcId="{FF027403-93B2-4484-A4FE-688490B64712}" destId="{9FF9E816-D0A6-4EA4-907E-FCF3C9324E91}" srcOrd="1" destOrd="0" presId="urn:microsoft.com/office/officeart/2005/8/layout/radial1"/>
    <dgm:cxn modelId="{C6A5E25A-D702-401A-98F1-E44C6AB92344}" type="presOf" srcId="{EB4274B8-D011-405B-B3B1-593289A6092D}" destId="{7DB246B8-54A5-4918-A332-FD3FAD3EC383}" srcOrd="1" destOrd="0" presId="urn:microsoft.com/office/officeart/2005/8/layout/radial1"/>
    <dgm:cxn modelId="{C5D6CA09-FF93-4816-AFEA-E29FF35E7D00}" type="presOf" srcId="{760B62C2-9DE5-47E3-90E4-01E3E6187841}" destId="{8E85E30E-DCD3-49D1-8347-F704AFD64302}" srcOrd="0" destOrd="0" presId="urn:microsoft.com/office/officeart/2005/8/layout/radial1"/>
    <dgm:cxn modelId="{2D6E9EDC-8145-45B0-B97C-72D971A8869A}" srcId="{3A0A26B9-AA36-46D4-B2D8-4FF696191FD2}" destId="{564A50DA-8A3F-46A1-8313-B6EFB655C249}" srcOrd="12" destOrd="0" parTransId="{C228FD89-EA6C-41A3-B793-C52E1CCF15C2}" sibTransId="{AE66E5F8-44ED-4582-8012-A254A1FE775D}"/>
    <dgm:cxn modelId="{93E4F682-6BED-4EE8-9095-68B602765070}" srcId="{3A0A26B9-AA36-46D4-B2D8-4FF696191FD2}" destId="{A4DF2FC1-6486-441C-AEE9-5EEE0BC9A9A4}" srcOrd="9" destOrd="0" parTransId="{6901F1A6-EF82-4898-8439-2D35B1D0DA16}" sibTransId="{36AD9BB5-FDAD-4F87-8099-2D6240C923FB}"/>
    <dgm:cxn modelId="{6FF34C97-8B81-40D3-8BDB-E18D4E97C3D5}" srcId="{3A0A26B9-AA36-46D4-B2D8-4FF696191FD2}" destId="{869D4ADE-614A-45CC-A127-9EC874EED596}" srcOrd="6" destOrd="0" parTransId="{6DA678A1-FE9B-42FA-9AC7-47913CFA0A77}" sibTransId="{63959B39-2B20-4E9D-98C8-5A4E0FD99CAE}"/>
    <dgm:cxn modelId="{5D8F4944-31BB-413C-BFA3-D09AF084C94B}" type="presOf" srcId="{DAFC3016-076B-4355-99EE-60B014E36C25}" destId="{984A5CB9-E9B8-4223-A631-85D5950BC160}" srcOrd="0" destOrd="0" presId="urn:microsoft.com/office/officeart/2005/8/layout/radial1"/>
    <dgm:cxn modelId="{01BD8DE5-0846-4F97-8C66-85BBF42B3B65}" srcId="{3A0A26B9-AA36-46D4-B2D8-4FF696191FD2}" destId="{EEF3EB4C-2A99-4169-B588-10C34851B02F}" srcOrd="0" destOrd="0" parTransId="{EB4274B8-D011-405B-B3B1-593289A6092D}" sibTransId="{A722BB4A-DD14-4B0E-AB85-39CBB7D69D95}"/>
    <dgm:cxn modelId="{01BE0059-0E45-4948-9B1F-ED4192F3C450}" type="presOf" srcId="{EFA20EFB-3745-4296-A82A-C8450AC8434A}" destId="{2339ED19-3ACB-42D5-8D07-3518EC08E23D}" srcOrd="1" destOrd="0" presId="urn:microsoft.com/office/officeart/2005/8/layout/radial1"/>
    <dgm:cxn modelId="{2E4CE9E5-95EB-4976-8A9D-5872F5FFD98E}" type="presOf" srcId="{9D9A896F-043F-4685-9CB1-8B978815FE46}" destId="{1AE51237-6A2E-491E-B360-137D1E44C4E9}" srcOrd="0" destOrd="0" presId="urn:microsoft.com/office/officeart/2005/8/layout/radial1"/>
    <dgm:cxn modelId="{FD37E56B-0963-47B1-A6A6-2755A4ED988B}" type="presOf" srcId="{B8F24274-E655-4E01-934D-E7C39D1C347D}" destId="{FB9FA714-42EB-4CA3-8DF9-DC7CC36DDBDD}" srcOrd="0" destOrd="0" presId="urn:microsoft.com/office/officeart/2005/8/layout/radial1"/>
    <dgm:cxn modelId="{5C2F4F06-EBFB-4821-8B10-0B7D7806943D}" srcId="{3A0A26B9-AA36-46D4-B2D8-4FF696191FD2}" destId="{6124AA5A-C5B1-4A58-92EE-ED4AE6B4CC3E}" srcOrd="7" destOrd="0" parTransId="{FF027403-93B2-4484-A4FE-688490B64712}" sibTransId="{87F03555-AD51-46F5-A55D-0CCD9C983EF7}"/>
    <dgm:cxn modelId="{1FB22A84-D5F0-40AA-8764-B7C6D9B0B7CD}" type="presOf" srcId="{FA362F0B-796D-4223-B9EC-87192AB3F510}" destId="{A3CDD922-9F5F-444B-8D97-B6408C7B4FC6}" srcOrd="1" destOrd="0" presId="urn:microsoft.com/office/officeart/2005/8/layout/radial1"/>
    <dgm:cxn modelId="{80D83615-F1C4-4D06-A375-F85D117854C1}" type="presOf" srcId="{6DA678A1-FE9B-42FA-9AC7-47913CFA0A77}" destId="{9EFE56AB-7F79-408E-A05A-40089BC2CC5C}" srcOrd="0" destOrd="0" presId="urn:microsoft.com/office/officeart/2005/8/layout/radial1"/>
    <dgm:cxn modelId="{91E60376-85AE-42AE-8E6E-295467EF5833}" type="presOf" srcId="{0017223E-EC87-4FDB-9F05-F7FF6F432481}" destId="{C0637CA8-08AB-44C5-B3C0-D5058D6656E4}" srcOrd="1" destOrd="0" presId="urn:microsoft.com/office/officeart/2005/8/layout/radial1"/>
    <dgm:cxn modelId="{0249C451-5EEF-4542-ADB3-99FD77351214}" srcId="{3A0A26B9-AA36-46D4-B2D8-4FF696191FD2}" destId="{B8F24274-E655-4E01-934D-E7C39D1C347D}" srcOrd="13" destOrd="0" parTransId="{2ED44F3B-C52D-41D7-9931-B9C816C5C93D}" sibTransId="{E56D50E0-B599-4DA3-9A4C-99050EACA3DF}"/>
    <dgm:cxn modelId="{0A730567-DC15-4EF6-B2FA-EC1A7C965BA9}" type="presOf" srcId="{BAC73C21-D5D6-4230-B79E-629E849C2E6E}" destId="{8371DAD6-A25C-493F-8BA6-BB6A661C771B}" srcOrd="0" destOrd="0" presId="urn:microsoft.com/office/officeart/2005/8/layout/radial1"/>
    <dgm:cxn modelId="{FA5EF3FF-44FB-48D8-A291-9FC9ADB41FAB}" type="presOf" srcId="{760B62C2-9DE5-47E3-90E4-01E3E6187841}" destId="{0D427DE5-A3D8-488B-A2E7-74D042A25FF8}" srcOrd="1" destOrd="0" presId="urn:microsoft.com/office/officeart/2005/8/layout/radial1"/>
    <dgm:cxn modelId="{C817BE04-AC9F-4B0C-8818-794DBA2F5CA2}" srcId="{3A0A26B9-AA36-46D4-B2D8-4FF696191FD2}" destId="{C2DAC234-0F98-4947-B5FE-A8038A100EAB}" srcOrd="4" destOrd="0" parTransId="{EFA20EFB-3745-4296-A82A-C8450AC8434A}" sibTransId="{76183D4B-7A0C-4E83-8723-B2D9AFD55E0C}"/>
    <dgm:cxn modelId="{0B8EC121-E343-438A-BD04-F405E594C8DB}" type="presOf" srcId="{564A50DA-8A3F-46A1-8313-B6EFB655C249}" destId="{C07A119D-3F24-4C44-9524-8ABF996B74E2}" srcOrd="0" destOrd="0" presId="urn:microsoft.com/office/officeart/2005/8/layout/radial1"/>
    <dgm:cxn modelId="{E6E27414-AC11-45F7-BB24-A3DFD05A9575}" type="presOf" srcId="{C2DAC234-0F98-4947-B5FE-A8038A100EAB}" destId="{C58E6EDB-DB54-4389-A0FC-4451764F856D}" srcOrd="0" destOrd="0" presId="urn:microsoft.com/office/officeart/2005/8/layout/radial1"/>
    <dgm:cxn modelId="{FF6CC720-38F5-4796-BBE6-1D326AF4DB5E}" type="presOf" srcId="{62C6AA39-8785-4390-A3AE-C58307D8CEC3}" destId="{CC0D51D5-1CC8-4E94-B444-FC1EF2400FD8}" srcOrd="1" destOrd="0" presId="urn:microsoft.com/office/officeart/2005/8/layout/radial1"/>
    <dgm:cxn modelId="{28BC1044-C3A5-4594-BFB2-BE9991BEE1EB}" type="presOf" srcId="{EF3B9EB9-F628-4942-A603-E52931C797A7}" destId="{3CCAF94D-E44B-498C-953B-5440EF53A574}" srcOrd="0" destOrd="0" presId="urn:microsoft.com/office/officeart/2005/8/layout/radial1"/>
    <dgm:cxn modelId="{3A638363-D46B-468A-AC19-0270D35B9DE8}" type="presOf" srcId="{2AEDE46B-2814-42B9-A6A9-725C4DBDC348}" destId="{5C1C6F40-5F7C-4AD7-8911-90C77E83DB96}" srcOrd="0" destOrd="0" presId="urn:microsoft.com/office/officeart/2005/8/layout/radial1"/>
    <dgm:cxn modelId="{18105A53-9248-4C56-B605-1A6EE33F807A}" type="presOf" srcId="{D2086DD0-371E-4F1A-B168-6BF33B4A49C7}" destId="{B087DAD6-10FB-4D21-8AE7-28AA9A15E412}" srcOrd="0" destOrd="0" presId="urn:microsoft.com/office/officeart/2005/8/layout/radial1"/>
    <dgm:cxn modelId="{51BC834E-6E9A-4BCE-A8BC-64848A7041BC}" type="presOf" srcId="{57731B46-B4C2-452F-A6A8-C73DCA3C16F2}" destId="{20FD0374-7308-4BDA-A437-F771E9176D8E}" srcOrd="0" destOrd="0" presId="urn:microsoft.com/office/officeart/2005/8/layout/radial1"/>
    <dgm:cxn modelId="{D0B1C05F-18F4-43B3-864B-50A69536F607}" srcId="{3A0A26B9-AA36-46D4-B2D8-4FF696191FD2}" destId="{4A2C6002-771C-46B0-9D6D-EDB79072E605}" srcOrd="17" destOrd="0" parTransId="{7F685F29-6B2C-473F-9C8F-620EEB3BDDB6}" sibTransId="{9F65B4F1-7FDA-4F68-AAF9-FE507DF59089}"/>
    <dgm:cxn modelId="{ADED0BD4-F115-426E-B007-EB1C9897787D}" type="presOf" srcId="{13D2A099-3A9F-42AA-999D-6734FA209F12}" destId="{4508DDC1-AC76-4D9A-8A99-F7C4E0FDC346}" srcOrd="0" destOrd="0" presId="urn:microsoft.com/office/officeart/2005/8/layout/radial1"/>
    <dgm:cxn modelId="{54C39575-1126-4D37-881F-F1DFE406D11B}" srcId="{3A0A26B9-AA36-46D4-B2D8-4FF696191FD2}" destId="{F72D4D1E-21AF-4762-88FD-8D5E80A377D0}" srcOrd="1" destOrd="0" parTransId="{4D6D5170-004B-4F80-8E55-583C2F97DF86}" sibTransId="{DC220A93-93E3-4947-A152-38896336901A}"/>
    <dgm:cxn modelId="{008D9530-2229-4653-986A-BD154EBC2748}" type="presOf" srcId="{7D890B98-5255-4DD7-8DE4-7F06678D7467}" destId="{BB6DF281-CB11-40C9-8A61-6A873C65FF8D}" srcOrd="0" destOrd="0" presId="urn:microsoft.com/office/officeart/2005/8/layout/radial1"/>
    <dgm:cxn modelId="{2EC729FE-8520-4386-91C0-8350D5C62CAD}" type="presOf" srcId="{7F685F29-6B2C-473F-9C8F-620EEB3BDDB6}" destId="{CD61CD6E-5837-4DA8-B576-23E0E10DFFAF}" srcOrd="1" destOrd="0" presId="urn:microsoft.com/office/officeart/2005/8/layout/radial1"/>
    <dgm:cxn modelId="{2010D886-017C-488B-B5A6-5CF0666F452B}" type="presOf" srcId="{6901F1A6-EF82-4898-8439-2D35B1D0DA16}" destId="{F74959D2-F9D1-46A2-803B-41919B06347B}" srcOrd="1" destOrd="0" presId="urn:microsoft.com/office/officeart/2005/8/layout/radial1"/>
    <dgm:cxn modelId="{629ED8B9-5544-4CF1-ABCA-9D5AED96BCD9}" type="presOf" srcId="{C228FD89-EA6C-41A3-B793-C52E1CCF15C2}" destId="{CD8981F1-3C82-4A96-8CE8-7A4F7C4671E1}" srcOrd="1" destOrd="0" presId="urn:microsoft.com/office/officeart/2005/8/layout/radial1"/>
    <dgm:cxn modelId="{950B1582-3381-4F22-B365-65C6D03DB7A8}" srcId="{3A0A26B9-AA36-46D4-B2D8-4FF696191FD2}" destId="{EF3B9EB9-F628-4942-A603-E52931C797A7}" srcOrd="3" destOrd="0" parTransId="{7D890B98-5255-4DD7-8DE4-7F06678D7467}" sibTransId="{89E6A33B-602F-42DE-B903-1156A3D4DDA5}"/>
    <dgm:cxn modelId="{F7398E7F-A0E3-4F54-8C22-B47E8AFED92D}" type="presOf" srcId="{A4DF2FC1-6486-441C-AEE9-5EEE0BC9A9A4}" destId="{5FF39F67-2780-434F-A95B-460EF44AB007}" srcOrd="0" destOrd="0" presId="urn:microsoft.com/office/officeart/2005/8/layout/radial1"/>
    <dgm:cxn modelId="{8BE7E19B-47B5-44D1-A743-EEC88C2F9173}" type="presOf" srcId="{3A0A26B9-AA36-46D4-B2D8-4FF696191FD2}" destId="{D1F0E804-7FEE-4837-94AA-1EC9004B008F}" srcOrd="0" destOrd="0" presId="urn:microsoft.com/office/officeart/2005/8/layout/radial1"/>
    <dgm:cxn modelId="{36A5E8BE-422D-4518-990A-952C40A3A8B5}" type="presOf" srcId="{642EE24D-EF7D-4A96-9ED9-372FBF2969F7}" destId="{4358D888-950F-4FD8-9E63-9DD8E0E993DD}" srcOrd="0" destOrd="0" presId="urn:microsoft.com/office/officeart/2005/8/layout/radial1"/>
    <dgm:cxn modelId="{0D99499B-7048-4B19-A19D-F8569B2CC7A6}" srcId="{3A0A26B9-AA36-46D4-B2D8-4FF696191FD2}" destId="{BAC73C21-D5D6-4230-B79E-629E849C2E6E}" srcOrd="2" destOrd="0" parTransId="{B3D31FAA-7518-4610-9BA7-674C895229D3}" sibTransId="{4A7FC0AA-DE1F-4AAB-9C64-79284809412D}"/>
    <dgm:cxn modelId="{5913F2F3-BB23-43FC-8D2F-4233734A9949}" type="presOf" srcId="{6124AA5A-C5B1-4A58-92EE-ED4AE6B4CC3E}" destId="{507A3B61-B289-4B0E-9E8D-0215BE55496B}" srcOrd="0" destOrd="0" presId="urn:microsoft.com/office/officeart/2005/8/layout/radial1"/>
    <dgm:cxn modelId="{ECC3C3E7-3A2F-4379-9226-74EEEDAB6A6E}" type="presOf" srcId="{4A2C6002-771C-46B0-9D6D-EDB79072E605}" destId="{09DA1E27-CC64-42C9-B4FC-F354B7A9AD5B}" srcOrd="0" destOrd="0" presId="urn:microsoft.com/office/officeart/2005/8/layout/radial1"/>
    <dgm:cxn modelId="{8252516E-7B29-45BF-8B5E-91A2BB09B048}" srcId="{3A0A26B9-AA36-46D4-B2D8-4FF696191FD2}" destId="{83EAC9A8-1ECF-4C91-9E1D-CA7E967C9AD8}" srcOrd="11" destOrd="0" parTransId="{13D2A099-3A9F-42AA-999D-6734FA209F12}" sibTransId="{37912E93-42C9-4050-8527-7029E6F49717}"/>
    <dgm:cxn modelId="{326A9F44-D133-4929-A12D-C5A9EF3499A0}" srcId="{3A0A26B9-AA36-46D4-B2D8-4FF696191FD2}" destId="{D2086DD0-371E-4F1A-B168-6BF33B4A49C7}" srcOrd="16" destOrd="0" parTransId="{DAFC3016-076B-4355-99EE-60B014E36C25}" sibTransId="{9531E0BB-C9BC-4EC8-83FE-12CAB39B8AC6}"/>
    <dgm:cxn modelId="{E5478CB3-7261-4776-B010-0594B52A86D2}" type="presOf" srcId="{FF027403-93B2-4484-A4FE-688490B64712}" destId="{5866293E-E0D0-40A5-8F91-FEF3257D99D7}" srcOrd="0" destOrd="0" presId="urn:microsoft.com/office/officeart/2005/8/layout/radial1"/>
    <dgm:cxn modelId="{40F5D5F2-CB64-44EE-A008-7DB0E87A1D26}" type="presOf" srcId="{2ED44F3B-C52D-41D7-9931-B9C816C5C93D}" destId="{F9139BFA-7F94-4077-867F-4A201E491B84}" srcOrd="0" destOrd="0" presId="urn:microsoft.com/office/officeart/2005/8/layout/radial1"/>
    <dgm:cxn modelId="{6BA8D44F-54A1-420D-B414-E387DAD08E46}" type="presOf" srcId="{83EAC9A8-1ECF-4C91-9E1D-CA7E967C9AD8}" destId="{89898316-B8BA-414B-9AF4-843F16AEE6BF}" srcOrd="0" destOrd="0" presId="urn:microsoft.com/office/officeart/2005/8/layout/radial1"/>
    <dgm:cxn modelId="{6A3812C4-6176-43A2-8457-F65B2BF6209F}" srcId="{3A0A26B9-AA36-46D4-B2D8-4FF696191FD2}" destId="{9D9A896F-043F-4685-9CB1-8B978815FE46}" srcOrd="15" destOrd="0" parTransId="{62C6AA39-8785-4390-A3AE-C58307D8CEC3}" sibTransId="{6D1662EA-5D1C-4D69-800D-D9AB53362CDD}"/>
    <dgm:cxn modelId="{25D9D4BA-98EC-4460-8B80-0CB1BA5A5BE4}" srcId="{3A0A26B9-AA36-46D4-B2D8-4FF696191FD2}" destId="{57731B46-B4C2-452F-A6A8-C73DCA3C16F2}" srcOrd="8" destOrd="0" parTransId="{FA362F0B-796D-4223-B9EC-87192AB3F510}" sibTransId="{8918A70D-03D8-4716-8479-8184019122DB}"/>
    <dgm:cxn modelId="{C8AF9915-8AD3-4CCB-AB5C-2D12E074EE03}" type="presOf" srcId="{EB4274B8-D011-405B-B3B1-593289A6092D}" destId="{54F3F101-265B-4F9C-843C-CC58508A179B}" srcOrd="0" destOrd="0" presId="urn:microsoft.com/office/officeart/2005/8/layout/radial1"/>
    <dgm:cxn modelId="{F48D1F71-75AC-492C-B431-59E1A9A16DB6}" type="presParOf" srcId="{12FC678F-1109-4CB3-A137-65E48719FB8C}" destId="{D1F0E804-7FEE-4837-94AA-1EC9004B008F}" srcOrd="0" destOrd="0" presId="urn:microsoft.com/office/officeart/2005/8/layout/radial1"/>
    <dgm:cxn modelId="{61D58290-E2D3-4F56-9EAB-7265FA87454D}" type="presParOf" srcId="{12FC678F-1109-4CB3-A137-65E48719FB8C}" destId="{54F3F101-265B-4F9C-843C-CC58508A179B}" srcOrd="1" destOrd="0" presId="urn:microsoft.com/office/officeart/2005/8/layout/radial1"/>
    <dgm:cxn modelId="{CF7E72F0-BA98-4A6D-BF07-BD5B827FD647}" type="presParOf" srcId="{54F3F101-265B-4F9C-843C-CC58508A179B}" destId="{7DB246B8-54A5-4918-A332-FD3FAD3EC383}" srcOrd="0" destOrd="0" presId="urn:microsoft.com/office/officeart/2005/8/layout/radial1"/>
    <dgm:cxn modelId="{2FCF0ACC-6F13-422E-AF81-850D76368AA9}" type="presParOf" srcId="{12FC678F-1109-4CB3-A137-65E48719FB8C}" destId="{25907DD8-DAC7-465B-8E18-32AECF78CF28}" srcOrd="2" destOrd="0" presId="urn:microsoft.com/office/officeart/2005/8/layout/radial1"/>
    <dgm:cxn modelId="{4CDE97F0-1A78-4DEF-8323-D41BA57427CF}" type="presParOf" srcId="{12FC678F-1109-4CB3-A137-65E48719FB8C}" destId="{1855A883-5525-4740-8295-143903868D81}" srcOrd="3" destOrd="0" presId="urn:microsoft.com/office/officeart/2005/8/layout/radial1"/>
    <dgm:cxn modelId="{885846D4-BE17-4A97-A233-000BA2B184B1}" type="presParOf" srcId="{1855A883-5525-4740-8295-143903868D81}" destId="{7CB31B93-6BB4-471E-9B9E-344C7E9A8F24}" srcOrd="0" destOrd="0" presId="urn:microsoft.com/office/officeart/2005/8/layout/radial1"/>
    <dgm:cxn modelId="{AA7CF248-BABC-4241-B428-F056B4113724}" type="presParOf" srcId="{12FC678F-1109-4CB3-A137-65E48719FB8C}" destId="{34862042-B3EA-4B3B-A204-D5ABD4B9A180}" srcOrd="4" destOrd="0" presId="urn:microsoft.com/office/officeart/2005/8/layout/radial1"/>
    <dgm:cxn modelId="{55F64A51-DE54-4F80-92AA-AC85641803C1}" type="presParOf" srcId="{12FC678F-1109-4CB3-A137-65E48719FB8C}" destId="{0C618332-00EE-436D-B481-0898B465DBBD}" srcOrd="5" destOrd="0" presId="urn:microsoft.com/office/officeart/2005/8/layout/radial1"/>
    <dgm:cxn modelId="{928F1316-B461-47A5-967D-3464B37B967F}" type="presParOf" srcId="{0C618332-00EE-436D-B481-0898B465DBBD}" destId="{328695C2-8A26-4CDC-B821-533D6C63C9EF}" srcOrd="0" destOrd="0" presId="urn:microsoft.com/office/officeart/2005/8/layout/radial1"/>
    <dgm:cxn modelId="{82CCCAB9-7446-47EF-8F79-91253E19A911}" type="presParOf" srcId="{12FC678F-1109-4CB3-A137-65E48719FB8C}" destId="{8371DAD6-A25C-493F-8BA6-BB6A661C771B}" srcOrd="6" destOrd="0" presId="urn:microsoft.com/office/officeart/2005/8/layout/radial1"/>
    <dgm:cxn modelId="{04B8D383-0F29-4040-AECB-D67986AC49C5}" type="presParOf" srcId="{12FC678F-1109-4CB3-A137-65E48719FB8C}" destId="{BB6DF281-CB11-40C9-8A61-6A873C65FF8D}" srcOrd="7" destOrd="0" presId="urn:microsoft.com/office/officeart/2005/8/layout/radial1"/>
    <dgm:cxn modelId="{08C84C8C-F554-4673-8A40-DB2875E04A5C}" type="presParOf" srcId="{BB6DF281-CB11-40C9-8A61-6A873C65FF8D}" destId="{D9D142C6-AB40-44D7-9A2A-3B11A540D6D6}" srcOrd="0" destOrd="0" presId="urn:microsoft.com/office/officeart/2005/8/layout/radial1"/>
    <dgm:cxn modelId="{BAC5EED4-C4AB-4044-A496-9679A4803943}" type="presParOf" srcId="{12FC678F-1109-4CB3-A137-65E48719FB8C}" destId="{3CCAF94D-E44B-498C-953B-5440EF53A574}" srcOrd="8" destOrd="0" presId="urn:microsoft.com/office/officeart/2005/8/layout/radial1"/>
    <dgm:cxn modelId="{7FB902B0-3AC9-4CAD-8D19-D63D359D03AA}" type="presParOf" srcId="{12FC678F-1109-4CB3-A137-65E48719FB8C}" destId="{188AAB6C-4906-4BBC-B622-BB5A2E2A3D7B}" srcOrd="9" destOrd="0" presId="urn:microsoft.com/office/officeart/2005/8/layout/radial1"/>
    <dgm:cxn modelId="{037E86FE-5BCD-46CF-A5D0-6608E8EB1F36}" type="presParOf" srcId="{188AAB6C-4906-4BBC-B622-BB5A2E2A3D7B}" destId="{2339ED19-3ACB-42D5-8D07-3518EC08E23D}" srcOrd="0" destOrd="0" presId="urn:microsoft.com/office/officeart/2005/8/layout/radial1"/>
    <dgm:cxn modelId="{8732FD00-C88E-4D25-80F1-BFFA5CF79EF5}" type="presParOf" srcId="{12FC678F-1109-4CB3-A137-65E48719FB8C}" destId="{C58E6EDB-DB54-4389-A0FC-4451764F856D}" srcOrd="10" destOrd="0" presId="urn:microsoft.com/office/officeart/2005/8/layout/radial1"/>
    <dgm:cxn modelId="{651D6BD8-9391-4974-84C6-C604632E636D}" type="presParOf" srcId="{12FC678F-1109-4CB3-A137-65E48719FB8C}" destId="{970E505D-6483-4531-A9BB-D683E9EE0EA9}" srcOrd="11" destOrd="0" presId="urn:microsoft.com/office/officeart/2005/8/layout/radial1"/>
    <dgm:cxn modelId="{0AF42088-F43C-4F66-8476-BB0EBDF3FEB5}" type="presParOf" srcId="{970E505D-6483-4531-A9BB-D683E9EE0EA9}" destId="{C0637CA8-08AB-44C5-B3C0-D5058D6656E4}" srcOrd="0" destOrd="0" presId="urn:microsoft.com/office/officeart/2005/8/layout/radial1"/>
    <dgm:cxn modelId="{926494DE-A538-4188-B930-07C19A0CEA31}" type="presParOf" srcId="{12FC678F-1109-4CB3-A137-65E48719FB8C}" destId="{4358D888-950F-4FD8-9E63-9DD8E0E993DD}" srcOrd="12" destOrd="0" presId="urn:microsoft.com/office/officeart/2005/8/layout/radial1"/>
    <dgm:cxn modelId="{1CFC32C9-02E6-405C-8D54-3F3A1B4227FE}" type="presParOf" srcId="{12FC678F-1109-4CB3-A137-65E48719FB8C}" destId="{9EFE56AB-7F79-408E-A05A-40089BC2CC5C}" srcOrd="13" destOrd="0" presId="urn:microsoft.com/office/officeart/2005/8/layout/radial1"/>
    <dgm:cxn modelId="{B65FFE36-CA62-46BD-B962-BC291B448FAE}" type="presParOf" srcId="{9EFE56AB-7F79-408E-A05A-40089BC2CC5C}" destId="{C7666AA5-429F-4046-8E3A-E63AD66194F6}" srcOrd="0" destOrd="0" presId="urn:microsoft.com/office/officeart/2005/8/layout/radial1"/>
    <dgm:cxn modelId="{D3F3EBCA-9A03-4632-8BC6-62F1ADB6BBD1}" type="presParOf" srcId="{12FC678F-1109-4CB3-A137-65E48719FB8C}" destId="{6BD8370A-4D97-49DC-8C86-EB1D41DBDD58}" srcOrd="14" destOrd="0" presId="urn:microsoft.com/office/officeart/2005/8/layout/radial1"/>
    <dgm:cxn modelId="{C9CF4EDC-91CB-4370-AF5E-E1687F0EEBDB}" type="presParOf" srcId="{12FC678F-1109-4CB3-A137-65E48719FB8C}" destId="{5866293E-E0D0-40A5-8F91-FEF3257D99D7}" srcOrd="15" destOrd="0" presId="urn:microsoft.com/office/officeart/2005/8/layout/radial1"/>
    <dgm:cxn modelId="{72E8D7B8-8D01-4E4E-819D-C157899AB1E2}" type="presParOf" srcId="{5866293E-E0D0-40A5-8F91-FEF3257D99D7}" destId="{9FF9E816-D0A6-4EA4-907E-FCF3C9324E91}" srcOrd="0" destOrd="0" presId="urn:microsoft.com/office/officeart/2005/8/layout/radial1"/>
    <dgm:cxn modelId="{2D7B0D97-3E70-4CAF-A689-DB3826DAFECA}" type="presParOf" srcId="{12FC678F-1109-4CB3-A137-65E48719FB8C}" destId="{507A3B61-B289-4B0E-9E8D-0215BE55496B}" srcOrd="16" destOrd="0" presId="urn:microsoft.com/office/officeart/2005/8/layout/radial1"/>
    <dgm:cxn modelId="{4CB8B9B0-72E6-4268-AB25-F66D21B25606}" type="presParOf" srcId="{12FC678F-1109-4CB3-A137-65E48719FB8C}" destId="{E9EC3718-2580-4313-AB3B-66F4D631A1BF}" srcOrd="17" destOrd="0" presId="urn:microsoft.com/office/officeart/2005/8/layout/radial1"/>
    <dgm:cxn modelId="{6E0F07E0-2D28-40FA-8D19-133BA72B9B5F}" type="presParOf" srcId="{E9EC3718-2580-4313-AB3B-66F4D631A1BF}" destId="{A3CDD922-9F5F-444B-8D97-B6408C7B4FC6}" srcOrd="0" destOrd="0" presId="urn:microsoft.com/office/officeart/2005/8/layout/radial1"/>
    <dgm:cxn modelId="{664C5002-B396-4225-A313-600B769E20DA}" type="presParOf" srcId="{12FC678F-1109-4CB3-A137-65E48719FB8C}" destId="{20FD0374-7308-4BDA-A437-F771E9176D8E}" srcOrd="18" destOrd="0" presId="urn:microsoft.com/office/officeart/2005/8/layout/radial1"/>
    <dgm:cxn modelId="{554C1593-85FE-43E1-93CD-CFE1920A0E02}" type="presParOf" srcId="{12FC678F-1109-4CB3-A137-65E48719FB8C}" destId="{6AF61897-F89E-4163-8C41-A67425FD9216}" srcOrd="19" destOrd="0" presId="urn:microsoft.com/office/officeart/2005/8/layout/radial1"/>
    <dgm:cxn modelId="{126EF274-E489-4DB7-A844-1267AEA576CB}" type="presParOf" srcId="{6AF61897-F89E-4163-8C41-A67425FD9216}" destId="{F74959D2-F9D1-46A2-803B-41919B06347B}" srcOrd="0" destOrd="0" presId="urn:microsoft.com/office/officeart/2005/8/layout/radial1"/>
    <dgm:cxn modelId="{AB714F57-728A-4B77-B1E1-03BE2B4905F3}" type="presParOf" srcId="{12FC678F-1109-4CB3-A137-65E48719FB8C}" destId="{5FF39F67-2780-434F-A95B-460EF44AB007}" srcOrd="20" destOrd="0" presId="urn:microsoft.com/office/officeart/2005/8/layout/radial1"/>
    <dgm:cxn modelId="{8ADCB77B-3F1B-440E-A968-8AC3F14E0D4A}" type="presParOf" srcId="{12FC678F-1109-4CB3-A137-65E48719FB8C}" destId="{F7E47BA7-E3F6-4418-ADD3-ED1506CD6DA2}" srcOrd="21" destOrd="0" presId="urn:microsoft.com/office/officeart/2005/8/layout/radial1"/>
    <dgm:cxn modelId="{2C5554DE-CDDB-4E93-987A-59B70A319C51}" type="presParOf" srcId="{F7E47BA7-E3F6-4418-ADD3-ED1506CD6DA2}" destId="{32890B64-3F92-4E53-B301-2ECFDE18D3BA}" srcOrd="0" destOrd="0" presId="urn:microsoft.com/office/officeart/2005/8/layout/radial1"/>
    <dgm:cxn modelId="{7450ACE2-D809-4D49-85B5-CCEC3D70CFE2}" type="presParOf" srcId="{12FC678F-1109-4CB3-A137-65E48719FB8C}" destId="{5C1C6F40-5F7C-4AD7-8911-90C77E83DB96}" srcOrd="22" destOrd="0" presId="urn:microsoft.com/office/officeart/2005/8/layout/radial1"/>
    <dgm:cxn modelId="{86383173-02FA-4DB3-BF0C-DECF29CC6B1A}" type="presParOf" srcId="{12FC678F-1109-4CB3-A137-65E48719FB8C}" destId="{4508DDC1-AC76-4D9A-8A99-F7C4E0FDC346}" srcOrd="23" destOrd="0" presId="urn:microsoft.com/office/officeart/2005/8/layout/radial1"/>
    <dgm:cxn modelId="{8B7BCC10-AB01-438B-8D6C-3A22CF551E9E}" type="presParOf" srcId="{4508DDC1-AC76-4D9A-8A99-F7C4E0FDC346}" destId="{2DEBEB03-534A-4D41-84AF-449146F396BB}" srcOrd="0" destOrd="0" presId="urn:microsoft.com/office/officeart/2005/8/layout/radial1"/>
    <dgm:cxn modelId="{190BADB4-B57B-4CB6-801C-F493143FDC18}" type="presParOf" srcId="{12FC678F-1109-4CB3-A137-65E48719FB8C}" destId="{89898316-B8BA-414B-9AF4-843F16AEE6BF}" srcOrd="24" destOrd="0" presId="urn:microsoft.com/office/officeart/2005/8/layout/radial1"/>
    <dgm:cxn modelId="{51906F57-0414-470F-8DDB-113CC9405F5E}" type="presParOf" srcId="{12FC678F-1109-4CB3-A137-65E48719FB8C}" destId="{21B9897D-1291-4D91-A158-90D242EA2FD7}" srcOrd="25" destOrd="0" presId="urn:microsoft.com/office/officeart/2005/8/layout/radial1"/>
    <dgm:cxn modelId="{4F517AA3-F3D9-42FF-BB85-00071ED467F9}" type="presParOf" srcId="{21B9897D-1291-4D91-A158-90D242EA2FD7}" destId="{CD8981F1-3C82-4A96-8CE8-7A4F7C4671E1}" srcOrd="0" destOrd="0" presId="urn:microsoft.com/office/officeart/2005/8/layout/radial1"/>
    <dgm:cxn modelId="{95B4D922-B04C-4402-9254-A50A5190F018}" type="presParOf" srcId="{12FC678F-1109-4CB3-A137-65E48719FB8C}" destId="{C07A119D-3F24-4C44-9524-8ABF996B74E2}" srcOrd="26" destOrd="0" presId="urn:microsoft.com/office/officeart/2005/8/layout/radial1"/>
    <dgm:cxn modelId="{5822CE86-9FD3-4B3E-9153-49C069D92992}" type="presParOf" srcId="{12FC678F-1109-4CB3-A137-65E48719FB8C}" destId="{F9139BFA-7F94-4077-867F-4A201E491B84}" srcOrd="27" destOrd="0" presId="urn:microsoft.com/office/officeart/2005/8/layout/radial1"/>
    <dgm:cxn modelId="{5018E5DF-67BE-4DDB-AC61-8665012217DF}" type="presParOf" srcId="{F9139BFA-7F94-4077-867F-4A201E491B84}" destId="{FACF0F13-E12E-4CF0-880C-4BE60F4EA838}" srcOrd="0" destOrd="0" presId="urn:microsoft.com/office/officeart/2005/8/layout/radial1"/>
    <dgm:cxn modelId="{6C9B1D54-2FEA-4A72-A4FD-3867D7CAA027}" type="presParOf" srcId="{12FC678F-1109-4CB3-A137-65E48719FB8C}" destId="{FB9FA714-42EB-4CA3-8DF9-DC7CC36DDBDD}" srcOrd="28" destOrd="0" presId="urn:microsoft.com/office/officeart/2005/8/layout/radial1"/>
    <dgm:cxn modelId="{4C16C17B-3B1E-4B9B-8308-94ADDB41D5F4}" type="presParOf" srcId="{12FC678F-1109-4CB3-A137-65E48719FB8C}" destId="{8E85E30E-DCD3-49D1-8347-F704AFD64302}" srcOrd="29" destOrd="0" presId="urn:microsoft.com/office/officeart/2005/8/layout/radial1"/>
    <dgm:cxn modelId="{0A48E99D-EC2B-4AF6-AB4F-1F89633B5811}" type="presParOf" srcId="{8E85E30E-DCD3-49D1-8347-F704AFD64302}" destId="{0D427DE5-A3D8-488B-A2E7-74D042A25FF8}" srcOrd="0" destOrd="0" presId="urn:microsoft.com/office/officeart/2005/8/layout/radial1"/>
    <dgm:cxn modelId="{483CBAA4-9934-4179-8116-3E5CD4465066}" type="presParOf" srcId="{12FC678F-1109-4CB3-A137-65E48719FB8C}" destId="{B865C432-9C0C-4C09-8AB8-D5C498C66BBC}" srcOrd="30" destOrd="0" presId="urn:microsoft.com/office/officeart/2005/8/layout/radial1"/>
    <dgm:cxn modelId="{DCCE1FE7-FA33-4779-9CD5-7D5943D6201D}" type="presParOf" srcId="{12FC678F-1109-4CB3-A137-65E48719FB8C}" destId="{7E4C4E61-CA08-493F-A1C3-18F6CC2ACDD7}" srcOrd="31" destOrd="0" presId="urn:microsoft.com/office/officeart/2005/8/layout/radial1"/>
    <dgm:cxn modelId="{E42D07FE-AB5C-4906-8E62-D37C803C4E8E}" type="presParOf" srcId="{7E4C4E61-CA08-493F-A1C3-18F6CC2ACDD7}" destId="{CC0D51D5-1CC8-4E94-B444-FC1EF2400FD8}" srcOrd="0" destOrd="0" presId="urn:microsoft.com/office/officeart/2005/8/layout/radial1"/>
    <dgm:cxn modelId="{C7028CD1-7F7B-44E3-A339-D4BEE027D5A2}" type="presParOf" srcId="{12FC678F-1109-4CB3-A137-65E48719FB8C}" destId="{1AE51237-6A2E-491E-B360-137D1E44C4E9}" srcOrd="32" destOrd="0" presId="urn:microsoft.com/office/officeart/2005/8/layout/radial1"/>
    <dgm:cxn modelId="{B07A643C-515C-472F-A331-B1B498267725}" type="presParOf" srcId="{12FC678F-1109-4CB3-A137-65E48719FB8C}" destId="{984A5CB9-E9B8-4223-A631-85D5950BC160}" srcOrd="33" destOrd="0" presId="urn:microsoft.com/office/officeart/2005/8/layout/radial1"/>
    <dgm:cxn modelId="{6E517A58-D255-4269-8D72-BCB188D25C70}" type="presParOf" srcId="{984A5CB9-E9B8-4223-A631-85D5950BC160}" destId="{3CCEE872-DFF6-4490-80CD-4CCC9815FA89}" srcOrd="0" destOrd="0" presId="urn:microsoft.com/office/officeart/2005/8/layout/radial1"/>
    <dgm:cxn modelId="{6280C11D-3DCD-4F6C-AF46-ED555ABDA459}" type="presParOf" srcId="{12FC678F-1109-4CB3-A137-65E48719FB8C}" destId="{B087DAD6-10FB-4D21-8AE7-28AA9A15E412}" srcOrd="34" destOrd="0" presId="urn:microsoft.com/office/officeart/2005/8/layout/radial1"/>
    <dgm:cxn modelId="{A2398AD7-8588-455F-B512-33F317C8AF41}" type="presParOf" srcId="{12FC678F-1109-4CB3-A137-65E48719FB8C}" destId="{BA031C19-6337-429D-BC42-C6371B2A40DF}" srcOrd="35" destOrd="0" presId="urn:microsoft.com/office/officeart/2005/8/layout/radial1"/>
    <dgm:cxn modelId="{352C2CDC-A74E-411E-948F-D09C4D773442}" type="presParOf" srcId="{BA031C19-6337-429D-BC42-C6371B2A40DF}" destId="{CD61CD6E-5837-4DA8-B576-23E0E10DFFAF}" srcOrd="0" destOrd="0" presId="urn:microsoft.com/office/officeart/2005/8/layout/radial1"/>
    <dgm:cxn modelId="{44D9ABE5-1BFE-4B6C-A627-53E26B5763BB}" type="presParOf" srcId="{12FC678F-1109-4CB3-A137-65E48719FB8C}" destId="{09DA1E27-CC64-42C9-B4FC-F354B7A9AD5B}" srcOrd="36" destOrd="0" presId="urn:microsoft.com/office/officeart/2005/8/layout/radial1"/>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5711526-72B7-4497-8E90-B0DB36135D05}" type="doc">
      <dgm:prSet loTypeId="urn:microsoft.com/office/officeart/2005/8/layout/cycle1" loCatId="cycle" qsTypeId="urn:microsoft.com/office/officeart/2005/8/quickstyle/simple1" qsCatId="simple" csTypeId="urn:microsoft.com/office/officeart/2005/8/colors/accent1_2" csCatId="accent1" phldr="1"/>
      <dgm:spPr/>
    </dgm:pt>
    <dgm:pt modelId="{07C32C52-79D7-403D-828D-5111C8F3BF7F}">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Identify need &amp; assess risk</a:t>
          </a:r>
          <a:endParaRPr kumimoji="0" lang="en-US" b="0" i="0" u="none" strike="noStrike" cap="none" normalizeH="0" baseline="0" dirty="0" smtClean="0">
            <a:ln>
              <a:noFill/>
            </a:ln>
            <a:solidFill>
              <a:schemeClr val="tx1"/>
            </a:solidFill>
            <a:effectLst/>
            <a:latin typeface="Arial" pitchFamily="34" charset="0"/>
            <a:cs typeface="Arial" pitchFamily="34" charset="0"/>
          </a:endParaRPr>
        </a:p>
      </dgm:t>
    </dgm:pt>
    <dgm:pt modelId="{E41CD769-D478-4066-B224-2A3442839647}" type="parTrans" cxnId="{3DB191A1-1683-436F-8125-A2363A28ADBB}">
      <dgm:prSet/>
      <dgm:spPr/>
      <dgm:t>
        <a:bodyPr/>
        <a:lstStyle/>
        <a:p>
          <a:endParaRPr lang="en-GB"/>
        </a:p>
      </dgm:t>
    </dgm:pt>
    <dgm:pt modelId="{59237D2C-D56B-4B92-8D5C-D3FC052179F1}" type="sibTrans" cxnId="{3DB191A1-1683-436F-8125-A2363A28ADBB}">
      <dgm:prSet/>
      <dgm:spPr/>
      <dgm:t>
        <a:bodyPr/>
        <a:lstStyle/>
        <a:p>
          <a:endParaRPr lang="en-GB" dirty="0"/>
        </a:p>
      </dgm:t>
    </dgm:pt>
    <dgm:pt modelId="{F8FC50D1-B227-490D-97C2-4A6C9DB96859}">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Specification</a:t>
          </a:r>
          <a:endParaRPr kumimoji="0" lang="en-US" b="0" i="0" u="none" strike="noStrike" cap="none" normalizeH="0" baseline="0" dirty="0" smtClean="0">
            <a:ln>
              <a:noFill/>
            </a:ln>
            <a:solidFill>
              <a:schemeClr val="tx1"/>
            </a:solidFill>
            <a:effectLst/>
            <a:latin typeface="Arial" pitchFamily="34" charset="0"/>
            <a:cs typeface="Arial" pitchFamily="34" charset="0"/>
          </a:endParaRPr>
        </a:p>
      </dgm:t>
    </dgm:pt>
    <dgm:pt modelId="{C171FF81-4693-4FD0-9044-09437B6BB23F}" type="parTrans" cxnId="{1CC0AD01-4C4D-4A15-AFAB-5134BAEB41EE}">
      <dgm:prSet/>
      <dgm:spPr/>
      <dgm:t>
        <a:bodyPr/>
        <a:lstStyle/>
        <a:p>
          <a:endParaRPr lang="en-GB"/>
        </a:p>
      </dgm:t>
    </dgm:pt>
    <dgm:pt modelId="{9CD1DDFB-4B4F-427F-B481-92626474F9F3}" type="sibTrans" cxnId="{1CC0AD01-4C4D-4A15-AFAB-5134BAEB41EE}">
      <dgm:prSet/>
      <dgm:spPr/>
      <dgm:t>
        <a:bodyPr/>
        <a:lstStyle/>
        <a:p>
          <a:endParaRPr lang="en-GB" dirty="0"/>
        </a:p>
      </dgm:t>
    </dgm:pt>
    <dgm:pt modelId="{91B512D5-841B-486D-AB35-93545332E407}">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Supplier Selection</a:t>
          </a:r>
          <a:endParaRPr kumimoji="0" lang="en-US" b="0" i="0" u="none" strike="noStrike" cap="none" normalizeH="0" baseline="0" dirty="0" smtClean="0">
            <a:ln>
              <a:noFill/>
            </a:ln>
            <a:solidFill>
              <a:schemeClr val="tx1"/>
            </a:solidFill>
            <a:effectLst/>
            <a:latin typeface="Arial" pitchFamily="34" charset="0"/>
            <a:cs typeface="Arial" pitchFamily="34" charset="0"/>
          </a:endParaRPr>
        </a:p>
      </dgm:t>
    </dgm:pt>
    <dgm:pt modelId="{C1A736B0-A915-4BA5-85A5-F1C66EE0F72D}" type="parTrans" cxnId="{FFBB13C0-9A35-4FB5-AAFD-47DB2AFC3222}">
      <dgm:prSet/>
      <dgm:spPr/>
      <dgm:t>
        <a:bodyPr/>
        <a:lstStyle/>
        <a:p>
          <a:endParaRPr lang="en-GB"/>
        </a:p>
      </dgm:t>
    </dgm:pt>
    <dgm:pt modelId="{8D8E1667-9D5B-47BA-B09D-1E3EAFF1AD77}" type="sibTrans" cxnId="{FFBB13C0-9A35-4FB5-AAFD-47DB2AFC3222}">
      <dgm:prSet/>
      <dgm:spPr/>
      <dgm:t>
        <a:bodyPr/>
        <a:lstStyle/>
        <a:p>
          <a:endParaRPr lang="en-GB" dirty="0"/>
        </a:p>
      </dgm:t>
    </dgm:pt>
    <dgm:pt modelId="{A1E84DB7-B643-465D-95CD-761E11E74C30}">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Evaluation and Award</a:t>
          </a:r>
          <a:endParaRPr kumimoji="0" lang="en-US" b="0" i="0" u="none" strike="noStrike" cap="none" normalizeH="0" baseline="0" dirty="0" smtClean="0">
            <a:ln>
              <a:noFill/>
            </a:ln>
            <a:solidFill>
              <a:schemeClr val="tx1"/>
            </a:solidFill>
            <a:effectLst/>
            <a:latin typeface="Arial" pitchFamily="34" charset="0"/>
            <a:cs typeface="Arial" pitchFamily="34" charset="0"/>
          </a:endParaRPr>
        </a:p>
      </dgm:t>
    </dgm:pt>
    <dgm:pt modelId="{5DD9D1D6-B1C4-4311-A26B-7D6ABD117E15}" type="parTrans" cxnId="{DC580094-64CB-45F7-A61C-8796CEC93E50}">
      <dgm:prSet/>
      <dgm:spPr/>
      <dgm:t>
        <a:bodyPr/>
        <a:lstStyle/>
        <a:p>
          <a:endParaRPr lang="en-GB"/>
        </a:p>
      </dgm:t>
    </dgm:pt>
    <dgm:pt modelId="{783216E8-DBEF-4067-8050-E21B35FC662E}" type="sibTrans" cxnId="{DC580094-64CB-45F7-A61C-8796CEC93E50}">
      <dgm:prSet/>
      <dgm:spPr/>
      <dgm:t>
        <a:bodyPr/>
        <a:lstStyle/>
        <a:p>
          <a:endParaRPr lang="en-GB" dirty="0"/>
        </a:p>
      </dgm:t>
    </dgm:pt>
    <dgm:pt modelId="{8691A47E-5EEA-4A45-AB74-9E7214A3C5F8}">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Supplier Management</a:t>
          </a:r>
          <a:endParaRPr kumimoji="0" lang="en-US" b="0" i="0" u="none" strike="noStrike" cap="none" normalizeH="0" baseline="0" dirty="0" smtClean="0">
            <a:ln>
              <a:noFill/>
            </a:ln>
            <a:solidFill>
              <a:schemeClr val="tx1"/>
            </a:solidFill>
            <a:effectLst/>
            <a:latin typeface="Arial" pitchFamily="34" charset="0"/>
            <a:cs typeface="Arial" pitchFamily="34" charset="0"/>
          </a:endParaRPr>
        </a:p>
      </dgm:t>
    </dgm:pt>
    <dgm:pt modelId="{B8FC8D96-01D9-4D7D-BE4E-D41E33CAF015}" type="parTrans" cxnId="{A1D735F6-1447-40B2-A52C-3F26612DAE89}">
      <dgm:prSet/>
      <dgm:spPr/>
      <dgm:t>
        <a:bodyPr/>
        <a:lstStyle/>
        <a:p>
          <a:endParaRPr lang="en-GB"/>
        </a:p>
      </dgm:t>
    </dgm:pt>
    <dgm:pt modelId="{C2CEC3DC-5652-4655-89F4-02CCBA60445D}" type="sibTrans" cxnId="{A1D735F6-1447-40B2-A52C-3F26612DAE89}">
      <dgm:prSet/>
      <dgm:spPr/>
      <dgm:t>
        <a:bodyPr/>
        <a:lstStyle/>
        <a:p>
          <a:endParaRPr lang="en-GB" dirty="0"/>
        </a:p>
      </dgm:t>
    </dgm:pt>
    <dgm:pt modelId="{160FBC3F-6079-4A09-AD2C-FD380171CD32}">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Contract Management</a:t>
          </a:r>
          <a:endParaRPr kumimoji="0" lang="en-US" b="0" i="0" u="none" strike="noStrike" cap="none" normalizeH="0" baseline="0" dirty="0" smtClean="0">
            <a:ln>
              <a:noFill/>
            </a:ln>
            <a:solidFill>
              <a:schemeClr val="tx1"/>
            </a:solidFill>
            <a:effectLst/>
            <a:latin typeface="Arial" pitchFamily="34" charset="0"/>
            <a:cs typeface="Arial" pitchFamily="34" charset="0"/>
          </a:endParaRPr>
        </a:p>
      </dgm:t>
    </dgm:pt>
    <dgm:pt modelId="{F902B71C-B30D-46FD-A1B4-57ED5D7D42AF}" type="parTrans" cxnId="{0D34F14F-85C4-4474-B89F-3AE5E5EA4308}">
      <dgm:prSet/>
      <dgm:spPr/>
      <dgm:t>
        <a:bodyPr/>
        <a:lstStyle/>
        <a:p>
          <a:endParaRPr lang="en-GB"/>
        </a:p>
      </dgm:t>
    </dgm:pt>
    <dgm:pt modelId="{C51C4EF0-E9ED-4030-AB4A-93512335FEC3}" type="sibTrans" cxnId="{0D34F14F-85C4-4474-B89F-3AE5E5EA4308}">
      <dgm:prSet/>
      <dgm:spPr/>
      <dgm:t>
        <a:bodyPr/>
        <a:lstStyle/>
        <a:p>
          <a:endParaRPr lang="en-GB" dirty="0"/>
        </a:p>
      </dgm:t>
    </dgm:pt>
    <dgm:pt modelId="{07F49460-9442-4BA7-801E-F4A2474878CB}" type="pres">
      <dgm:prSet presAssocID="{45711526-72B7-4497-8E90-B0DB36135D05}" presName="cycle" presStyleCnt="0">
        <dgm:presLayoutVars>
          <dgm:dir/>
          <dgm:resizeHandles val="exact"/>
        </dgm:presLayoutVars>
      </dgm:prSet>
      <dgm:spPr/>
    </dgm:pt>
    <dgm:pt modelId="{E8F6D742-C5F8-450F-9214-5B2B5CD241D3}" type="pres">
      <dgm:prSet presAssocID="{07C32C52-79D7-403D-828D-5111C8F3BF7F}" presName="dummy" presStyleCnt="0"/>
      <dgm:spPr/>
    </dgm:pt>
    <dgm:pt modelId="{5A1E336F-554C-49B5-9563-BF3BE8C0E1A4}" type="pres">
      <dgm:prSet presAssocID="{07C32C52-79D7-403D-828D-5111C8F3BF7F}" presName="node" presStyleLbl="revTx" presStyleIdx="0" presStyleCnt="6" custRadScaleRad="95045" custRadScaleInc="8697">
        <dgm:presLayoutVars>
          <dgm:bulletEnabled val="1"/>
        </dgm:presLayoutVars>
      </dgm:prSet>
      <dgm:spPr/>
      <dgm:t>
        <a:bodyPr/>
        <a:lstStyle/>
        <a:p>
          <a:endParaRPr lang="en-GB"/>
        </a:p>
      </dgm:t>
    </dgm:pt>
    <dgm:pt modelId="{AA70C996-8A09-4D2B-BCAE-FBB396940008}" type="pres">
      <dgm:prSet presAssocID="{59237D2C-D56B-4B92-8D5C-D3FC052179F1}" presName="sibTrans" presStyleLbl="node1" presStyleIdx="0" presStyleCnt="6"/>
      <dgm:spPr/>
      <dgm:t>
        <a:bodyPr/>
        <a:lstStyle/>
        <a:p>
          <a:endParaRPr lang="en-GB"/>
        </a:p>
      </dgm:t>
    </dgm:pt>
    <dgm:pt modelId="{0F5C9342-F353-459C-80D6-AF3235ED9F9F}" type="pres">
      <dgm:prSet presAssocID="{F8FC50D1-B227-490D-97C2-4A6C9DB96859}" presName="dummy" presStyleCnt="0"/>
      <dgm:spPr/>
    </dgm:pt>
    <dgm:pt modelId="{F05EFBD8-6181-478F-9C75-93ED68C47602}" type="pres">
      <dgm:prSet presAssocID="{F8FC50D1-B227-490D-97C2-4A6C9DB96859}" presName="node" presStyleLbl="revTx" presStyleIdx="1" presStyleCnt="6">
        <dgm:presLayoutVars>
          <dgm:bulletEnabled val="1"/>
        </dgm:presLayoutVars>
      </dgm:prSet>
      <dgm:spPr/>
      <dgm:t>
        <a:bodyPr/>
        <a:lstStyle/>
        <a:p>
          <a:endParaRPr lang="en-GB"/>
        </a:p>
      </dgm:t>
    </dgm:pt>
    <dgm:pt modelId="{5684C5A5-FDD4-470C-AB2A-5327204FE76E}" type="pres">
      <dgm:prSet presAssocID="{9CD1DDFB-4B4F-427F-B481-92626474F9F3}" presName="sibTrans" presStyleLbl="node1" presStyleIdx="1" presStyleCnt="6"/>
      <dgm:spPr/>
      <dgm:t>
        <a:bodyPr/>
        <a:lstStyle/>
        <a:p>
          <a:endParaRPr lang="en-GB"/>
        </a:p>
      </dgm:t>
    </dgm:pt>
    <dgm:pt modelId="{FC8A546D-5930-4F46-AE1D-DD68970DC828}" type="pres">
      <dgm:prSet presAssocID="{91B512D5-841B-486D-AB35-93545332E407}" presName="dummy" presStyleCnt="0"/>
      <dgm:spPr/>
    </dgm:pt>
    <dgm:pt modelId="{048C462B-936D-4762-8454-8B0FB6471B02}" type="pres">
      <dgm:prSet presAssocID="{91B512D5-841B-486D-AB35-93545332E407}" presName="node" presStyleLbl="revTx" presStyleIdx="2" presStyleCnt="6">
        <dgm:presLayoutVars>
          <dgm:bulletEnabled val="1"/>
        </dgm:presLayoutVars>
      </dgm:prSet>
      <dgm:spPr/>
      <dgm:t>
        <a:bodyPr/>
        <a:lstStyle/>
        <a:p>
          <a:endParaRPr lang="en-GB"/>
        </a:p>
      </dgm:t>
    </dgm:pt>
    <dgm:pt modelId="{080BCA17-2A3C-4359-A8EE-A5FF2392CAB5}" type="pres">
      <dgm:prSet presAssocID="{8D8E1667-9D5B-47BA-B09D-1E3EAFF1AD77}" presName="sibTrans" presStyleLbl="node1" presStyleIdx="2" presStyleCnt="6" custScaleX="98882" custScaleY="98882"/>
      <dgm:spPr/>
      <dgm:t>
        <a:bodyPr/>
        <a:lstStyle/>
        <a:p>
          <a:endParaRPr lang="en-GB"/>
        </a:p>
      </dgm:t>
    </dgm:pt>
    <dgm:pt modelId="{BB3DE429-6774-4E5F-9A59-638460E8105D}" type="pres">
      <dgm:prSet presAssocID="{A1E84DB7-B643-465D-95CD-761E11E74C30}" presName="dummy" presStyleCnt="0"/>
      <dgm:spPr/>
    </dgm:pt>
    <dgm:pt modelId="{2100D27C-54E9-4B2E-BFA5-866961898968}" type="pres">
      <dgm:prSet presAssocID="{A1E84DB7-B643-465D-95CD-761E11E74C30}" presName="node" presStyleLbl="revTx" presStyleIdx="3" presStyleCnt="6">
        <dgm:presLayoutVars>
          <dgm:bulletEnabled val="1"/>
        </dgm:presLayoutVars>
      </dgm:prSet>
      <dgm:spPr/>
      <dgm:t>
        <a:bodyPr/>
        <a:lstStyle/>
        <a:p>
          <a:endParaRPr lang="en-GB"/>
        </a:p>
      </dgm:t>
    </dgm:pt>
    <dgm:pt modelId="{E100683E-FC79-430C-85E6-BB9C86D0E424}" type="pres">
      <dgm:prSet presAssocID="{783216E8-DBEF-4067-8050-E21B35FC662E}" presName="sibTrans" presStyleLbl="node1" presStyleIdx="3" presStyleCnt="6"/>
      <dgm:spPr/>
      <dgm:t>
        <a:bodyPr/>
        <a:lstStyle/>
        <a:p>
          <a:endParaRPr lang="en-GB"/>
        </a:p>
      </dgm:t>
    </dgm:pt>
    <dgm:pt modelId="{FEF86D59-E4B1-4480-870E-AD39CEC40097}" type="pres">
      <dgm:prSet presAssocID="{8691A47E-5EEA-4A45-AB74-9E7214A3C5F8}" presName="dummy" presStyleCnt="0"/>
      <dgm:spPr/>
    </dgm:pt>
    <dgm:pt modelId="{9E6C85E6-0996-4B51-8F69-4C65A753D57E}" type="pres">
      <dgm:prSet presAssocID="{8691A47E-5EEA-4A45-AB74-9E7214A3C5F8}" presName="node" presStyleLbl="revTx" presStyleIdx="4" presStyleCnt="6">
        <dgm:presLayoutVars>
          <dgm:bulletEnabled val="1"/>
        </dgm:presLayoutVars>
      </dgm:prSet>
      <dgm:spPr/>
      <dgm:t>
        <a:bodyPr/>
        <a:lstStyle/>
        <a:p>
          <a:endParaRPr lang="en-GB"/>
        </a:p>
      </dgm:t>
    </dgm:pt>
    <dgm:pt modelId="{8B551BCF-4F59-4135-A636-81F37420B744}" type="pres">
      <dgm:prSet presAssocID="{C2CEC3DC-5652-4655-89F4-02CCBA60445D}" presName="sibTrans" presStyleLbl="node1" presStyleIdx="4" presStyleCnt="6"/>
      <dgm:spPr/>
      <dgm:t>
        <a:bodyPr/>
        <a:lstStyle/>
        <a:p>
          <a:endParaRPr lang="en-GB"/>
        </a:p>
      </dgm:t>
    </dgm:pt>
    <dgm:pt modelId="{AEAC80E7-2AE3-4999-8787-CCFE8C903608}" type="pres">
      <dgm:prSet presAssocID="{160FBC3F-6079-4A09-AD2C-FD380171CD32}" presName="dummy" presStyleCnt="0"/>
      <dgm:spPr/>
    </dgm:pt>
    <dgm:pt modelId="{82A1579F-CDFC-4345-AFAD-5DA387F5831F}" type="pres">
      <dgm:prSet presAssocID="{160FBC3F-6079-4A09-AD2C-FD380171CD32}" presName="node" presStyleLbl="revTx" presStyleIdx="5" presStyleCnt="6" custRadScaleRad="92081" custRadScaleInc="-14439">
        <dgm:presLayoutVars>
          <dgm:bulletEnabled val="1"/>
        </dgm:presLayoutVars>
      </dgm:prSet>
      <dgm:spPr/>
      <dgm:t>
        <a:bodyPr/>
        <a:lstStyle/>
        <a:p>
          <a:endParaRPr lang="en-GB"/>
        </a:p>
      </dgm:t>
    </dgm:pt>
    <dgm:pt modelId="{7214A25A-EA80-441F-83B5-58401503C624}" type="pres">
      <dgm:prSet presAssocID="{C51C4EF0-E9ED-4030-AB4A-93512335FEC3}" presName="sibTrans" presStyleLbl="node1" presStyleIdx="5" presStyleCnt="6"/>
      <dgm:spPr/>
      <dgm:t>
        <a:bodyPr/>
        <a:lstStyle/>
        <a:p>
          <a:endParaRPr lang="en-GB"/>
        </a:p>
      </dgm:t>
    </dgm:pt>
  </dgm:ptLst>
  <dgm:cxnLst>
    <dgm:cxn modelId="{A7BFFAA9-C0AA-44F9-BE3B-959FF90F4823}" type="presOf" srcId="{F8FC50D1-B227-490D-97C2-4A6C9DB96859}" destId="{F05EFBD8-6181-478F-9C75-93ED68C47602}" srcOrd="0" destOrd="0" presId="urn:microsoft.com/office/officeart/2005/8/layout/cycle1"/>
    <dgm:cxn modelId="{0D34F14F-85C4-4474-B89F-3AE5E5EA4308}" srcId="{45711526-72B7-4497-8E90-B0DB36135D05}" destId="{160FBC3F-6079-4A09-AD2C-FD380171CD32}" srcOrd="5" destOrd="0" parTransId="{F902B71C-B30D-46FD-A1B4-57ED5D7D42AF}" sibTransId="{C51C4EF0-E9ED-4030-AB4A-93512335FEC3}"/>
    <dgm:cxn modelId="{57120958-E6D2-4D6C-9B66-01ED56A3E542}" type="presOf" srcId="{45711526-72B7-4497-8E90-B0DB36135D05}" destId="{07F49460-9442-4BA7-801E-F4A2474878CB}" srcOrd="0" destOrd="0" presId="urn:microsoft.com/office/officeart/2005/8/layout/cycle1"/>
    <dgm:cxn modelId="{3DB191A1-1683-436F-8125-A2363A28ADBB}" srcId="{45711526-72B7-4497-8E90-B0DB36135D05}" destId="{07C32C52-79D7-403D-828D-5111C8F3BF7F}" srcOrd="0" destOrd="0" parTransId="{E41CD769-D478-4066-B224-2A3442839647}" sibTransId="{59237D2C-D56B-4B92-8D5C-D3FC052179F1}"/>
    <dgm:cxn modelId="{CE1BE547-37FC-44A1-9D6A-DB82CF757FBC}" type="presOf" srcId="{91B512D5-841B-486D-AB35-93545332E407}" destId="{048C462B-936D-4762-8454-8B0FB6471B02}" srcOrd="0" destOrd="0" presId="urn:microsoft.com/office/officeart/2005/8/layout/cycle1"/>
    <dgm:cxn modelId="{A1D735F6-1447-40B2-A52C-3F26612DAE89}" srcId="{45711526-72B7-4497-8E90-B0DB36135D05}" destId="{8691A47E-5EEA-4A45-AB74-9E7214A3C5F8}" srcOrd="4" destOrd="0" parTransId="{B8FC8D96-01D9-4D7D-BE4E-D41E33CAF015}" sibTransId="{C2CEC3DC-5652-4655-89F4-02CCBA60445D}"/>
    <dgm:cxn modelId="{6603460D-9974-4FFE-893F-84CC0A743259}" type="presOf" srcId="{9CD1DDFB-4B4F-427F-B481-92626474F9F3}" destId="{5684C5A5-FDD4-470C-AB2A-5327204FE76E}" srcOrd="0" destOrd="0" presId="urn:microsoft.com/office/officeart/2005/8/layout/cycle1"/>
    <dgm:cxn modelId="{2742D6BE-0593-4024-A24F-9387CF08DA87}" type="presOf" srcId="{C51C4EF0-E9ED-4030-AB4A-93512335FEC3}" destId="{7214A25A-EA80-441F-83B5-58401503C624}" srcOrd="0" destOrd="0" presId="urn:microsoft.com/office/officeart/2005/8/layout/cycle1"/>
    <dgm:cxn modelId="{B8D4E598-1DC7-4278-9F0E-95CF5DC9897D}" type="presOf" srcId="{59237D2C-D56B-4B92-8D5C-D3FC052179F1}" destId="{AA70C996-8A09-4D2B-BCAE-FBB396940008}" srcOrd="0" destOrd="0" presId="urn:microsoft.com/office/officeart/2005/8/layout/cycle1"/>
    <dgm:cxn modelId="{8E409903-18C4-41B0-8C5E-6877A6005D8D}" type="presOf" srcId="{C2CEC3DC-5652-4655-89F4-02CCBA60445D}" destId="{8B551BCF-4F59-4135-A636-81F37420B744}" srcOrd="0" destOrd="0" presId="urn:microsoft.com/office/officeart/2005/8/layout/cycle1"/>
    <dgm:cxn modelId="{FFBB13C0-9A35-4FB5-AAFD-47DB2AFC3222}" srcId="{45711526-72B7-4497-8E90-B0DB36135D05}" destId="{91B512D5-841B-486D-AB35-93545332E407}" srcOrd="2" destOrd="0" parTransId="{C1A736B0-A915-4BA5-85A5-F1C66EE0F72D}" sibTransId="{8D8E1667-9D5B-47BA-B09D-1E3EAFF1AD77}"/>
    <dgm:cxn modelId="{1CC0AD01-4C4D-4A15-AFAB-5134BAEB41EE}" srcId="{45711526-72B7-4497-8E90-B0DB36135D05}" destId="{F8FC50D1-B227-490D-97C2-4A6C9DB96859}" srcOrd="1" destOrd="0" parTransId="{C171FF81-4693-4FD0-9044-09437B6BB23F}" sibTransId="{9CD1DDFB-4B4F-427F-B481-92626474F9F3}"/>
    <dgm:cxn modelId="{56C30A80-E3B9-444A-8D1B-D67A77DF6371}" type="presOf" srcId="{07C32C52-79D7-403D-828D-5111C8F3BF7F}" destId="{5A1E336F-554C-49B5-9563-BF3BE8C0E1A4}" srcOrd="0" destOrd="0" presId="urn:microsoft.com/office/officeart/2005/8/layout/cycle1"/>
    <dgm:cxn modelId="{7A682B73-492F-4D2C-B33E-ED84F1333F2A}" type="presOf" srcId="{8691A47E-5EEA-4A45-AB74-9E7214A3C5F8}" destId="{9E6C85E6-0996-4B51-8F69-4C65A753D57E}" srcOrd="0" destOrd="0" presId="urn:microsoft.com/office/officeart/2005/8/layout/cycle1"/>
    <dgm:cxn modelId="{8407D66D-5F09-49DC-BCEA-314057368BFF}" type="presOf" srcId="{A1E84DB7-B643-465D-95CD-761E11E74C30}" destId="{2100D27C-54E9-4B2E-BFA5-866961898968}" srcOrd="0" destOrd="0" presId="urn:microsoft.com/office/officeart/2005/8/layout/cycle1"/>
    <dgm:cxn modelId="{DC580094-64CB-45F7-A61C-8796CEC93E50}" srcId="{45711526-72B7-4497-8E90-B0DB36135D05}" destId="{A1E84DB7-B643-465D-95CD-761E11E74C30}" srcOrd="3" destOrd="0" parTransId="{5DD9D1D6-B1C4-4311-A26B-7D6ABD117E15}" sibTransId="{783216E8-DBEF-4067-8050-E21B35FC662E}"/>
    <dgm:cxn modelId="{841F7EE7-4DCE-4E0A-9B42-47E51E45F909}" type="presOf" srcId="{8D8E1667-9D5B-47BA-B09D-1E3EAFF1AD77}" destId="{080BCA17-2A3C-4359-A8EE-A5FF2392CAB5}" srcOrd="0" destOrd="0" presId="urn:microsoft.com/office/officeart/2005/8/layout/cycle1"/>
    <dgm:cxn modelId="{35E8F2C0-260C-4D21-B882-5DF9FD580D58}" type="presOf" srcId="{160FBC3F-6079-4A09-AD2C-FD380171CD32}" destId="{82A1579F-CDFC-4345-AFAD-5DA387F5831F}" srcOrd="0" destOrd="0" presId="urn:microsoft.com/office/officeart/2005/8/layout/cycle1"/>
    <dgm:cxn modelId="{5484808C-2749-4D69-B34A-A7FF5EEF0050}" type="presOf" srcId="{783216E8-DBEF-4067-8050-E21B35FC662E}" destId="{E100683E-FC79-430C-85E6-BB9C86D0E424}" srcOrd="0" destOrd="0" presId="urn:microsoft.com/office/officeart/2005/8/layout/cycle1"/>
    <dgm:cxn modelId="{BDAB0AA0-4AA3-40B8-A53B-A5BEB5736ADB}" type="presParOf" srcId="{07F49460-9442-4BA7-801E-F4A2474878CB}" destId="{E8F6D742-C5F8-450F-9214-5B2B5CD241D3}" srcOrd="0" destOrd="0" presId="urn:microsoft.com/office/officeart/2005/8/layout/cycle1"/>
    <dgm:cxn modelId="{C914CF6D-4D73-42A9-BC16-D8E5C55FC6FE}" type="presParOf" srcId="{07F49460-9442-4BA7-801E-F4A2474878CB}" destId="{5A1E336F-554C-49B5-9563-BF3BE8C0E1A4}" srcOrd="1" destOrd="0" presId="urn:microsoft.com/office/officeart/2005/8/layout/cycle1"/>
    <dgm:cxn modelId="{B882AD93-6596-4429-88EC-EC0F7A67EC57}" type="presParOf" srcId="{07F49460-9442-4BA7-801E-F4A2474878CB}" destId="{AA70C996-8A09-4D2B-BCAE-FBB396940008}" srcOrd="2" destOrd="0" presId="urn:microsoft.com/office/officeart/2005/8/layout/cycle1"/>
    <dgm:cxn modelId="{07FAE0A5-218B-410A-8236-20B5AD86EA1E}" type="presParOf" srcId="{07F49460-9442-4BA7-801E-F4A2474878CB}" destId="{0F5C9342-F353-459C-80D6-AF3235ED9F9F}" srcOrd="3" destOrd="0" presId="urn:microsoft.com/office/officeart/2005/8/layout/cycle1"/>
    <dgm:cxn modelId="{789D895E-CE67-417D-A100-0985AEDCF921}" type="presParOf" srcId="{07F49460-9442-4BA7-801E-F4A2474878CB}" destId="{F05EFBD8-6181-478F-9C75-93ED68C47602}" srcOrd="4" destOrd="0" presId="urn:microsoft.com/office/officeart/2005/8/layout/cycle1"/>
    <dgm:cxn modelId="{BEFF90E8-4B8B-4562-AAE3-397A5AE05C06}" type="presParOf" srcId="{07F49460-9442-4BA7-801E-F4A2474878CB}" destId="{5684C5A5-FDD4-470C-AB2A-5327204FE76E}" srcOrd="5" destOrd="0" presId="urn:microsoft.com/office/officeart/2005/8/layout/cycle1"/>
    <dgm:cxn modelId="{CC5D5469-55A5-47D6-BB20-77DDBBCAD4BF}" type="presParOf" srcId="{07F49460-9442-4BA7-801E-F4A2474878CB}" destId="{FC8A546D-5930-4F46-AE1D-DD68970DC828}" srcOrd="6" destOrd="0" presId="urn:microsoft.com/office/officeart/2005/8/layout/cycle1"/>
    <dgm:cxn modelId="{AEE1865C-BD63-4A1C-91C4-839B9968626A}" type="presParOf" srcId="{07F49460-9442-4BA7-801E-F4A2474878CB}" destId="{048C462B-936D-4762-8454-8B0FB6471B02}" srcOrd="7" destOrd="0" presId="urn:microsoft.com/office/officeart/2005/8/layout/cycle1"/>
    <dgm:cxn modelId="{BFC21A2D-94D2-4B5F-ABF2-B0E42A901BDD}" type="presParOf" srcId="{07F49460-9442-4BA7-801E-F4A2474878CB}" destId="{080BCA17-2A3C-4359-A8EE-A5FF2392CAB5}" srcOrd="8" destOrd="0" presId="urn:microsoft.com/office/officeart/2005/8/layout/cycle1"/>
    <dgm:cxn modelId="{5FABF872-086E-4C02-89D8-BF0C64F0F9D6}" type="presParOf" srcId="{07F49460-9442-4BA7-801E-F4A2474878CB}" destId="{BB3DE429-6774-4E5F-9A59-638460E8105D}" srcOrd="9" destOrd="0" presId="urn:microsoft.com/office/officeart/2005/8/layout/cycle1"/>
    <dgm:cxn modelId="{8A482B0E-0A06-4678-9A6C-FEC56DD5A1C9}" type="presParOf" srcId="{07F49460-9442-4BA7-801E-F4A2474878CB}" destId="{2100D27C-54E9-4B2E-BFA5-866961898968}" srcOrd="10" destOrd="0" presId="urn:microsoft.com/office/officeart/2005/8/layout/cycle1"/>
    <dgm:cxn modelId="{A0FD91C6-8D90-45ED-A3E8-748F15A52CB4}" type="presParOf" srcId="{07F49460-9442-4BA7-801E-F4A2474878CB}" destId="{E100683E-FC79-430C-85E6-BB9C86D0E424}" srcOrd="11" destOrd="0" presId="urn:microsoft.com/office/officeart/2005/8/layout/cycle1"/>
    <dgm:cxn modelId="{B1A193D4-09FA-43C5-A277-0DBD46A215DD}" type="presParOf" srcId="{07F49460-9442-4BA7-801E-F4A2474878CB}" destId="{FEF86D59-E4B1-4480-870E-AD39CEC40097}" srcOrd="12" destOrd="0" presId="urn:microsoft.com/office/officeart/2005/8/layout/cycle1"/>
    <dgm:cxn modelId="{7F17C083-CF27-424C-8860-CBD6FCB779B3}" type="presParOf" srcId="{07F49460-9442-4BA7-801E-F4A2474878CB}" destId="{9E6C85E6-0996-4B51-8F69-4C65A753D57E}" srcOrd="13" destOrd="0" presId="urn:microsoft.com/office/officeart/2005/8/layout/cycle1"/>
    <dgm:cxn modelId="{250605D7-259A-475C-A6BB-4B8C0BAEF23A}" type="presParOf" srcId="{07F49460-9442-4BA7-801E-F4A2474878CB}" destId="{8B551BCF-4F59-4135-A636-81F37420B744}" srcOrd="14" destOrd="0" presId="urn:microsoft.com/office/officeart/2005/8/layout/cycle1"/>
    <dgm:cxn modelId="{7CB1C6BD-326D-4937-BDEB-35C21135D451}" type="presParOf" srcId="{07F49460-9442-4BA7-801E-F4A2474878CB}" destId="{AEAC80E7-2AE3-4999-8787-CCFE8C903608}" srcOrd="15" destOrd="0" presId="urn:microsoft.com/office/officeart/2005/8/layout/cycle1"/>
    <dgm:cxn modelId="{6C85AFFD-8442-4D35-AAF8-9D1CB37E9406}" type="presParOf" srcId="{07F49460-9442-4BA7-801E-F4A2474878CB}" destId="{82A1579F-CDFC-4345-AFAD-5DA387F5831F}" srcOrd="16" destOrd="0" presId="urn:microsoft.com/office/officeart/2005/8/layout/cycle1"/>
    <dgm:cxn modelId="{F71AAB79-59D6-40D3-9D18-33A5FA7850F2}" type="presParOf" srcId="{07F49460-9442-4BA7-801E-F4A2474878CB}" destId="{7214A25A-EA80-441F-83B5-58401503C624}" srcOrd="17"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381AB2-DF97-4E42-BCBF-345760E98C7D}">
      <dsp:nvSpPr>
        <dsp:cNvPr id="0" name=""/>
        <dsp:cNvSpPr/>
      </dsp:nvSpPr>
      <dsp:spPr>
        <a:xfrm>
          <a:off x="2721411" y="0"/>
          <a:ext cx="2039194" cy="2039194"/>
        </a:xfrm>
        <a:prstGeom prst="triangle">
          <a:avLst/>
        </a:prstGeom>
        <a:solidFill>
          <a:srgbClr val="CC99FF"/>
        </a:solidFill>
        <a:ln w="25400" cap="flat" cmpd="sng" algn="ctr">
          <a:noFill/>
          <a:prstDash val="solid"/>
        </a:ln>
        <a:effectLst>
          <a:outerShdw blurRad="152400" dist="317500" dir="5400000" sx="90000" sy="-19000" rotWithShape="0">
            <a:prstClr val="black">
              <a:alpha val="15000"/>
            </a:prstClr>
          </a:outerShdw>
        </a:effectLst>
        <a:scene3d>
          <a:camera prst="orthographicFront">
            <a:rot lat="0" lon="0" rev="0"/>
          </a:camera>
          <a:lightRig rig="balanced" dir="t">
            <a:rot lat="0" lon="0" rev="8700000"/>
          </a:lightRig>
        </a:scene3d>
        <a:sp3d>
          <a:bevelT w="190500" h="38100" prst="softRound"/>
        </a:sp3d>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GB" sz="1050" kern="1200" dirty="0" smtClean="0">
              <a:solidFill>
                <a:schemeClr val="accent1"/>
              </a:solidFill>
            </a:rPr>
            <a:t>Improving supplier access to public </a:t>
          </a:r>
          <a:r>
            <a:rPr lang="en-GB" sz="1050" kern="1200" dirty="0" smtClean="0">
              <a:solidFill>
                <a:schemeClr val="bg1"/>
              </a:solidFill>
            </a:rPr>
            <a:t>contracts</a:t>
          </a:r>
          <a:endParaRPr lang="en-GB" sz="1050" kern="1200" dirty="0">
            <a:solidFill>
              <a:schemeClr val="bg1"/>
            </a:solidFill>
          </a:endParaRPr>
        </a:p>
      </dsp:txBody>
      <dsp:txXfrm>
        <a:off x="3231210" y="1019597"/>
        <a:ext cx="1019597" cy="1019597"/>
      </dsp:txXfrm>
    </dsp:sp>
    <dsp:sp modelId="{6FB472C6-6E84-41A9-BF3A-8DB20FEA1260}">
      <dsp:nvSpPr>
        <dsp:cNvPr id="0" name=""/>
        <dsp:cNvSpPr/>
      </dsp:nvSpPr>
      <dsp:spPr>
        <a:xfrm>
          <a:off x="1701814" y="2039194"/>
          <a:ext cx="2039194" cy="2039194"/>
        </a:xfrm>
        <a:prstGeom prst="triangle">
          <a:avLst/>
        </a:prstGeom>
        <a:solidFill>
          <a:srgbClr val="FFCC99"/>
        </a:solidFill>
        <a:ln w="25400" cap="flat" cmpd="sng" algn="ctr">
          <a:noFill/>
          <a:prstDash val="solid"/>
        </a:ln>
        <a:effectLst>
          <a:outerShdw blurRad="152400" dist="317500" dir="5400000" sx="90000" sy="-19000" rotWithShape="0">
            <a:prstClr val="black">
              <a:alpha val="15000"/>
            </a:prstClr>
          </a:outerShdw>
        </a:effectLst>
        <a:scene3d>
          <a:camera prst="orthographicFront">
            <a:rot lat="0" lon="0" rev="0"/>
          </a:camera>
          <a:lightRig rig="balanced" dir="t">
            <a:rot lat="0" lon="0" rev="8700000"/>
          </a:lightRig>
        </a:scene3d>
        <a:sp3d>
          <a:bevelT w="190500" h="38100" prst="softRound"/>
        </a:sp3d>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GB" sz="1050" kern="1200" dirty="0" smtClean="0">
              <a:solidFill>
                <a:schemeClr val="accent1"/>
              </a:solidFill>
            </a:rPr>
            <a:t>Maximising efficiency &amp; collaboration</a:t>
          </a:r>
          <a:endParaRPr lang="en-GB" sz="1050" kern="1200" dirty="0">
            <a:solidFill>
              <a:schemeClr val="accent1"/>
            </a:solidFill>
          </a:endParaRPr>
        </a:p>
      </dsp:txBody>
      <dsp:txXfrm>
        <a:off x="2211613" y="3058791"/>
        <a:ext cx="1019597" cy="1019597"/>
      </dsp:txXfrm>
    </dsp:sp>
    <dsp:sp modelId="{2B6C9DEC-7589-433D-9FA0-3A1C29D4C255}">
      <dsp:nvSpPr>
        <dsp:cNvPr id="0" name=""/>
        <dsp:cNvSpPr/>
      </dsp:nvSpPr>
      <dsp:spPr>
        <a:xfrm rot="10800000">
          <a:off x="2721411" y="2039194"/>
          <a:ext cx="2039194" cy="2039194"/>
        </a:xfrm>
        <a:prstGeom prst="triangle">
          <a:avLst/>
        </a:prstGeom>
        <a:solidFill>
          <a:srgbClr val="CCFFCC"/>
        </a:solidFill>
        <a:ln w="25400" cap="flat" cmpd="sng" algn="ctr">
          <a:noFill/>
          <a:prstDash val="solid"/>
        </a:ln>
        <a:effectLst>
          <a:outerShdw blurRad="152400" dist="317500" dir="5400000" sx="90000" sy="-19000" rotWithShape="0">
            <a:prstClr val="black">
              <a:alpha val="15000"/>
            </a:prstClr>
          </a:outerShdw>
        </a:effectLst>
        <a:scene3d>
          <a:camera prst="orthographicFront">
            <a:rot lat="0" lon="0" rev="0"/>
          </a:camera>
          <a:lightRig rig="balanced" dir="t">
            <a:rot lat="0" lon="0" rev="8700000"/>
          </a:lightRig>
        </a:scene3d>
        <a:sp3d>
          <a:bevelT w="190500" h="38100" prst="softRound"/>
        </a:sp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solidFill>
                <a:schemeClr val="accent1"/>
              </a:solidFill>
            </a:rPr>
            <a:t>Embedding sustainability in all we do</a:t>
          </a:r>
          <a:endParaRPr lang="en-GB" sz="1200" kern="1200" dirty="0">
            <a:solidFill>
              <a:schemeClr val="accent1"/>
            </a:solidFill>
          </a:endParaRPr>
        </a:p>
      </dsp:txBody>
      <dsp:txXfrm rot="10800000">
        <a:off x="3231209" y="2039194"/>
        <a:ext cx="1019597" cy="1019597"/>
      </dsp:txXfrm>
    </dsp:sp>
    <dsp:sp modelId="{31E698DE-DB73-4F38-9065-D7CCD9589313}">
      <dsp:nvSpPr>
        <dsp:cNvPr id="0" name=""/>
        <dsp:cNvSpPr/>
      </dsp:nvSpPr>
      <dsp:spPr>
        <a:xfrm>
          <a:off x="3741008" y="2039194"/>
          <a:ext cx="2039194" cy="2039194"/>
        </a:xfrm>
        <a:prstGeom prst="triangle">
          <a:avLst/>
        </a:prstGeom>
        <a:solidFill>
          <a:srgbClr val="993366"/>
        </a:solidFill>
        <a:ln w="25400" cap="flat" cmpd="sng" algn="ctr">
          <a:noFill/>
          <a:prstDash val="solid"/>
        </a:ln>
        <a:effectLst>
          <a:outerShdw blurRad="152400" dist="317500" dir="5400000" sx="90000" sy="-19000" rotWithShape="0">
            <a:prstClr val="black">
              <a:alpha val="15000"/>
            </a:prstClr>
          </a:outerShdw>
        </a:effectLst>
        <a:scene3d>
          <a:camera prst="orthographicFront">
            <a:rot lat="0" lon="0" rev="0"/>
          </a:camera>
          <a:lightRig rig="balanced" dir="t">
            <a:rot lat="0" lon="0" rev="8700000"/>
          </a:lightRig>
        </a:scene3d>
        <a:sp3d>
          <a:bevelT w="190500" h="38100" prst="softRound"/>
        </a:sp3d>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GB" sz="1050" kern="1200" dirty="0" smtClean="0">
              <a:solidFill>
                <a:schemeClr val="bg1"/>
              </a:solidFill>
            </a:rPr>
            <a:t>Delivering savings and benefits</a:t>
          </a:r>
          <a:endParaRPr lang="en-GB" sz="1050" kern="1200" dirty="0">
            <a:solidFill>
              <a:schemeClr val="bg1"/>
            </a:solidFill>
          </a:endParaRPr>
        </a:p>
      </dsp:txBody>
      <dsp:txXfrm>
        <a:off x="4250807" y="3058791"/>
        <a:ext cx="1019597" cy="10195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F3EF0E-F022-400C-B80C-EDDA34A2736A}">
      <dsp:nvSpPr>
        <dsp:cNvPr id="0" name=""/>
        <dsp:cNvSpPr/>
      </dsp:nvSpPr>
      <dsp:spPr>
        <a:xfrm rot="5400000">
          <a:off x="2906623" y="-1115806"/>
          <a:ext cx="945356" cy="3176974"/>
        </a:xfrm>
        <a:prstGeom prst="round2SameRect">
          <a:avLst/>
        </a:prstGeom>
        <a:solidFill>
          <a:schemeClr val="accent2">
            <a:tint val="40000"/>
            <a:alpha val="90000"/>
            <a:hueOff val="0"/>
            <a:satOff val="0"/>
            <a:lumOff val="0"/>
            <a:alphaOff val="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en-GB" sz="1400" kern="1200" dirty="0" smtClean="0"/>
            <a:t>300 public procurement professionals  trained</a:t>
          </a:r>
          <a:endParaRPr lang="en-GB" sz="1400" kern="1200" dirty="0"/>
        </a:p>
      </dsp:txBody>
      <dsp:txXfrm rot="-5400000">
        <a:off x="1790814" y="46151"/>
        <a:ext cx="3130826" cy="853060"/>
      </dsp:txXfrm>
    </dsp:sp>
    <dsp:sp modelId="{61DFBC3B-1421-439C-B683-2C86D09ED069}">
      <dsp:nvSpPr>
        <dsp:cNvPr id="0" name=""/>
        <dsp:cNvSpPr/>
      </dsp:nvSpPr>
      <dsp:spPr>
        <a:xfrm>
          <a:off x="799" y="52136"/>
          <a:ext cx="1790014" cy="841088"/>
        </a:xfrm>
        <a:prstGeom prst="roundRect">
          <a:avLst/>
        </a:prstGeom>
        <a:solidFill>
          <a:schemeClr val="accent2">
            <a:hueOff val="0"/>
            <a:satOff val="0"/>
            <a:lumOff val="0"/>
            <a:alphaOff val="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n-GB" sz="1600" kern="1200" dirty="0" smtClean="0"/>
            <a:t>Marrakesh approach</a:t>
          </a:r>
          <a:endParaRPr lang="en-GB" sz="1600" kern="1200" dirty="0"/>
        </a:p>
      </dsp:txBody>
      <dsp:txXfrm>
        <a:off x="41858" y="93195"/>
        <a:ext cx="1707896" cy="758970"/>
      </dsp:txXfrm>
    </dsp:sp>
    <dsp:sp modelId="{C9F9B02C-6350-4840-AB43-BA4F3AD56CA8}">
      <dsp:nvSpPr>
        <dsp:cNvPr id="0" name=""/>
        <dsp:cNvSpPr/>
      </dsp:nvSpPr>
      <dsp:spPr>
        <a:xfrm rot="5400000">
          <a:off x="2843338" y="17716"/>
          <a:ext cx="1076473" cy="3174599"/>
        </a:xfrm>
        <a:prstGeom prst="round2SameRect">
          <a:avLst/>
        </a:prstGeom>
        <a:solidFill>
          <a:schemeClr val="accent3">
            <a:tint val="40000"/>
            <a:alpha val="90000"/>
            <a:hueOff val="0"/>
            <a:satOff val="0"/>
            <a:lumOff val="0"/>
            <a:alphaOff val="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en-GB" sz="1400" kern="1200" dirty="0" smtClean="0"/>
            <a:t>3</a:t>
          </a:r>
          <a:r>
            <a:rPr lang="en-GB" sz="1400" b="0" kern="1200" dirty="0" smtClean="0"/>
            <a:t>500 Training opportunities</a:t>
          </a:r>
          <a:endParaRPr lang="en-GB" sz="1400" b="0" kern="1200" dirty="0"/>
        </a:p>
        <a:p>
          <a:pPr marL="57150" lvl="1" indent="-57150" algn="l" defTabSz="488950" rtl="0">
            <a:lnSpc>
              <a:spcPct val="90000"/>
            </a:lnSpc>
            <a:spcBef>
              <a:spcPct val="0"/>
            </a:spcBef>
            <a:spcAft>
              <a:spcPct val="15000"/>
            </a:spcAft>
            <a:buChar char="••"/>
          </a:pPr>
          <a:r>
            <a:rPr lang="en-GB" sz="1100" kern="1200" dirty="0" smtClean="0"/>
            <a:t> </a:t>
          </a:r>
          <a:r>
            <a:rPr lang="en-GB" sz="1200" kern="1200" dirty="0" smtClean="0"/>
            <a:t>Commonwealth Games 2014 </a:t>
          </a:r>
          <a:r>
            <a:rPr lang="en-GB" sz="1100" kern="1200" dirty="0" smtClean="0"/>
            <a:t/>
          </a:r>
          <a:br>
            <a:rPr lang="en-GB" sz="1100" kern="1200" dirty="0" smtClean="0"/>
          </a:br>
          <a:r>
            <a:rPr lang="en-GB" sz="1100" kern="1200" dirty="0" smtClean="0"/>
            <a:t>  	351 Jobs, 113 Apprentices</a:t>
          </a:r>
          <a:endParaRPr lang="en-GB" sz="1100" kern="1200" dirty="0"/>
        </a:p>
        <a:p>
          <a:pPr marL="57150" lvl="1" indent="-57150" algn="l" defTabSz="488950" rtl="0">
            <a:lnSpc>
              <a:spcPct val="90000"/>
            </a:lnSpc>
            <a:spcBef>
              <a:spcPct val="0"/>
            </a:spcBef>
            <a:spcAft>
              <a:spcPct val="15000"/>
            </a:spcAft>
            <a:buChar char="••"/>
          </a:pPr>
          <a:endParaRPr lang="en-GB" sz="1100" kern="1200" dirty="0"/>
        </a:p>
        <a:p>
          <a:pPr marL="57150" lvl="1" indent="-57150" algn="l" defTabSz="488950" rtl="0">
            <a:lnSpc>
              <a:spcPct val="90000"/>
            </a:lnSpc>
            <a:spcBef>
              <a:spcPct val="0"/>
            </a:spcBef>
            <a:spcAft>
              <a:spcPct val="15000"/>
            </a:spcAft>
            <a:buChar char="••"/>
          </a:pPr>
          <a:r>
            <a:rPr lang="en-GB" sz="1100" kern="1200" dirty="0" smtClean="0"/>
            <a:t>  </a:t>
          </a:r>
          <a:r>
            <a:rPr lang="en-GB" sz="1200" kern="1200" dirty="0" smtClean="0"/>
            <a:t>Glasgow Housing Association              	</a:t>
          </a:r>
          <a:r>
            <a:rPr lang="en-GB" sz="1100" kern="1200" dirty="0" smtClean="0"/>
            <a:t>577 Apprentices, 482 Trainees</a:t>
          </a:r>
          <a:endParaRPr lang="en-GB" sz="1100" kern="1200" dirty="0"/>
        </a:p>
      </dsp:txBody>
      <dsp:txXfrm rot="-5400000">
        <a:off x="1794276" y="1119328"/>
        <a:ext cx="3122050" cy="971375"/>
      </dsp:txXfrm>
    </dsp:sp>
    <dsp:sp modelId="{90CD09E9-FD21-404C-94C2-DFE34A762E2B}">
      <dsp:nvSpPr>
        <dsp:cNvPr id="0" name=""/>
        <dsp:cNvSpPr/>
      </dsp:nvSpPr>
      <dsp:spPr>
        <a:xfrm>
          <a:off x="799" y="1152038"/>
          <a:ext cx="1791651" cy="841088"/>
        </a:xfrm>
        <a:prstGeom prst="roundRect">
          <a:avLst/>
        </a:prstGeom>
        <a:solidFill>
          <a:schemeClr val="accent3">
            <a:hueOff val="0"/>
            <a:satOff val="0"/>
            <a:lumOff val="0"/>
            <a:alphaOff val="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n-GB" sz="1600" kern="1200" dirty="0" smtClean="0"/>
            <a:t>Community benefits </a:t>
          </a:r>
          <a:endParaRPr lang="en-GB" sz="1600" kern="1200" dirty="0"/>
        </a:p>
      </dsp:txBody>
      <dsp:txXfrm>
        <a:off x="41858" y="1193097"/>
        <a:ext cx="1709533" cy="758970"/>
      </dsp:txXfrm>
    </dsp:sp>
    <dsp:sp modelId="{ECC3E7F6-993A-40C4-B090-D49279FD9B25}">
      <dsp:nvSpPr>
        <dsp:cNvPr id="0" name=""/>
        <dsp:cNvSpPr/>
      </dsp:nvSpPr>
      <dsp:spPr>
        <a:xfrm rot="5400000">
          <a:off x="2887084" y="1125364"/>
          <a:ext cx="1006351" cy="3155235"/>
        </a:xfrm>
        <a:prstGeom prst="round2SameRect">
          <a:avLst/>
        </a:prstGeom>
        <a:solidFill>
          <a:schemeClr val="accent4">
            <a:tint val="40000"/>
            <a:alpha val="90000"/>
            <a:hueOff val="0"/>
            <a:satOff val="0"/>
            <a:lumOff val="0"/>
            <a:alphaOff val="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en-GB" sz="1400" kern="1200" dirty="0" smtClean="0"/>
            <a:t>Electricity</a:t>
          </a:r>
          <a:endParaRPr lang="en-GB" sz="1400" kern="1200" dirty="0"/>
        </a:p>
        <a:p>
          <a:pPr marL="57150" lvl="1" indent="-57150" algn="l" defTabSz="488950" rtl="0">
            <a:lnSpc>
              <a:spcPct val="90000"/>
            </a:lnSpc>
            <a:spcBef>
              <a:spcPct val="0"/>
            </a:spcBef>
            <a:spcAft>
              <a:spcPct val="15000"/>
            </a:spcAft>
            <a:buChar char="••"/>
          </a:pPr>
          <a:r>
            <a:rPr lang="en-GB" sz="1100" kern="1200" dirty="0" smtClean="0"/>
            <a:t> energy efficiency measures</a:t>
          </a:r>
          <a:endParaRPr lang="en-GB" sz="1100" kern="1200" dirty="0"/>
        </a:p>
        <a:p>
          <a:pPr marL="114300" lvl="2" indent="-57150" algn="l" defTabSz="488950" rtl="0">
            <a:lnSpc>
              <a:spcPct val="90000"/>
            </a:lnSpc>
            <a:spcBef>
              <a:spcPct val="0"/>
            </a:spcBef>
            <a:spcAft>
              <a:spcPct val="15000"/>
            </a:spcAft>
            <a:buChar char="••"/>
          </a:pPr>
          <a:r>
            <a:rPr lang="en-GB" sz="1100" kern="1200" dirty="0" smtClean="0"/>
            <a:t> renewable power generation</a:t>
          </a:r>
          <a:endParaRPr lang="en-GB" sz="1100" kern="1200" dirty="0"/>
        </a:p>
        <a:p>
          <a:pPr marL="114300" lvl="2" indent="-57150" algn="l" defTabSz="488950" rtl="0">
            <a:lnSpc>
              <a:spcPct val="90000"/>
            </a:lnSpc>
            <a:spcBef>
              <a:spcPct val="0"/>
            </a:spcBef>
            <a:spcAft>
              <a:spcPct val="15000"/>
            </a:spcAft>
            <a:buChar char="••"/>
          </a:pPr>
          <a:r>
            <a:rPr lang="en-GB" sz="1100" kern="1200" dirty="0" smtClean="0"/>
            <a:t> sell green electricity back to the grid</a:t>
          </a:r>
          <a:endParaRPr lang="en-GB" sz="1100" kern="1200" dirty="0"/>
        </a:p>
      </dsp:txBody>
      <dsp:txXfrm rot="-5400000">
        <a:off x="1812642" y="2248932"/>
        <a:ext cx="3106109" cy="908099"/>
      </dsp:txXfrm>
    </dsp:sp>
    <dsp:sp modelId="{F50CADA3-6615-4E47-92FF-B2C70AB6F62E}">
      <dsp:nvSpPr>
        <dsp:cNvPr id="0" name=""/>
        <dsp:cNvSpPr/>
      </dsp:nvSpPr>
      <dsp:spPr>
        <a:xfrm>
          <a:off x="799" y="2282438"/>
          <a:ext cx="1811842" cy="841088"/>
        </a:xfrm>
        <a:prstGeom prst="roundRect">
          <a:avLst/>
        </a:prstGeom>
        <a:solidFill>
          <a:schemeClr val="accent4">
            <a:hueOff val="0"/>
            <a:satOff val="0"/>
            <a:lumOff val="0"/>
            <a:alphaOff val="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n-GB" sz="1600" kern="1200" dirty="0" smtClean="0"/>
            <a:t>Environmentally conscious</a:t>
          </a:r>
          <a:endParaRPr lang="en-GB" sz="1600" kern="1200" dirty="0"/>
        </a:p>
      </dsp:txBody>
      <dsp:txXfrm>
        <a:off x="41858" y="2323497"/>
        <a:ext cx="1729724" cy="758970"/>
      </dsp:txXfrm>
    </dsp:sp>
    <dsp:sp modelId="{57AB0063-9E09-4BFE-A313-61EF33D04974}">
      <dsp:nvSpPr>
        <dsp:cNvPr id="0" name=""/>
        <dsp:cNvSpPr/>
      </dsp:nvSpPr>
      <dsp:spPr>
        <a:xfrm rot="5400000">
          <a:off x="2904639" y="2184712"/>
          <a:ext cx="953002" cy="3173868"/>
        </a:xfrm>
        <a:prstGeom prst="round2SameRect">
          <a:avLst/>
        </a:prstGeom>
        <a:solidFill>
          <a:schemeClr val="accent5">
            <a:tint val="40000"/>
            <a:alpha val="90000"/>
            <a:hueOff val="0"/>
            <a:satOff val="0"/>
            <a:lumOff val="0"/>
            <a:alphaOff val="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en-GB" sz="1400" kern="1200" dirty="0" smtClean="0"/>
            <a:t>Supported businesses</a:t>
          </a:r>
          <a:endParaRPr lang="en-GB" sz="1400" kern="1200" dirty="0"/>
        </a:p>
        <a:p>
          <a:pPr marL="114300" lvl="2" indent="-57150" algn="l" defTabSz="488950" rtl="0">
            <a:lnSpc>
              <a:spcPct val="90000"/>
            </a:lnSpc>
            <a:spcBef>
              <a:spcPct val="0"/>
            </a:spcBef>
            <a:spcAft>
              <a:spcPct val="15000"/>
            </a:spcAft>
            <a:buChar char="••"/>
          </a:pPr>
          <a:r>
            <a:rPr lang="en-GB" sz="1100" kern="1200" dirty="0" smtClean="0"/>
            <a:t>Article 19 National Framework</a:t>
          </a:r>
          <a:endParaRPr lang="en-GB" sz="1100" kern="1200" dirty="0"/>
        </a:p>
        <a:p>
          <a:pPr marL="114300" lvl="2" indent="-57150" algn="l" defTabSz="488950" rtl="0">
            <a:lnSpc>
              <a:spcPct val="90000"/>
            </a:lnSpc>
            <a:spcBef>
              <a:spcPct val="0"/>
            </a:spcBef>
            <a:spcAft>
              <a:spcPct val="15000"/>
            </a:spcAft>
            <a:buChar char="••"/>
          </a:pPr>
          <a:r>
            <a:rPr lang="en-GB" sz="1100" kern="1200" dirty="0" smtClean="0"/>
            <a:t>11 suppliers, up to £</a:t>
          </a:r>
          <a:r>
            <a:rPr lang="en-GB" sz="1100" kern="1200" dirty="0" err="1" smtClean="0"/>
            <a:t>5m</a:t>
          </a:r>
          <a:r>
            <a:rPr lang="en-GB" sz="1100" kern="1200" dirty="0" smtClean="0"/>
            <a:t> a year </a:t>
          </a:r>
          <a:endParaRPr lang="en-GB" sz="1100" kern="1200" dirty="0"/>
        </a:p>
      </dsp:txBody>
      <dsp:txXfrm rot="-5400000">
        <a:off x="1794206" y="3341667"/>
        <a:ext cx="3127346" cy="859958"/>
      </dsp:txXfrm>
    </dsp:sp>
    <dsp:sp modelId="{2616B22C-6FD4-4BB0-A04B-B87AFFC8C72B}">
      <dsp:nvSpPr>
        <dsp:cNvPr id="0" name=""/>
        <dsp:cNvSpPr/>
      </dsp:nvSpPr>
      <dsp:spPr>
        <a:xfrm>
          <a:off x="799" y="3351102"/>
          <a:ext cx="1793406" cy="841088"/>
        </a:xfrm>
        <a:prstGeom prst="roundRect">
          <a:avLst/>
        </a:prstGeom>
        <a:solidFill>
          <a:schemeClr val="accent5">
            <a:hueOff val="0"/>
            <a:satOff val="0"/>
            <a:lumOff val="0"/>
            <a:alphaOff val="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n-GB" sz="1600" kern="1200" dirty="0" smtClean="0"/>
            <a:t>Socially responsible</a:t>
          </a:r>
          <a:endParaRPr lang="en-GB" sz="1200" kern="1200" dirty="0"/>
        </a:p>
      </dsp:txBody>
      <dsp:txXfrm>
        <a:off x="41858" y="3392161"/>
        <a:ext cx="1711288" cy="7589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F0E804-7FEE-4837-94AA-1EC9004B008F}">
      <dsp:nvSpPr>
        <dsp:cNvPr id="0" name=""/>
        <dsp:cNvSpPr/>
      </dsp:nvSpPr>
      <dsp:spPr>
        <a:xfrm>
          <a:off x="2878879" y="2038766"/>
          <a:ext cx="2924111" cy="2262539"/>
        </a:xfrm>
        <a:prstGeom prst="verticalScroll">
          <a:avLst/>
        </a:prstGeom>
        <a:solidFill>
          <a:srgbClr val="FFC000">
            <a:alpha val="46000"/>
          </a:srgb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latin typeface="Arial" pitchFamily="34" charset="0"/>
              <a:cs typeface="Arial" pitchFamily="34" charset="0"/>
            </a:rPr>
            <a:t>‘Organisational Priorities</a:t>
          </a:r>
          <a:endParaRPr lang="en-GB" sz="1200" b="1" kern="1200" dirty="0">
            <a:solidFill>
              <a:schemeClr val="tx1"/>
            </a:solidFill>
            <a:latin typeface="Arial" pitchFamily="34" charset="0"/>
            <a:cs typeface="Arial" pitchFamily="34" charset="0"/>
          </a:endParaRPr>
        </a:p>
        <a:p>
          <a:pPr lvl="0" algn="ctr" defTabSz="533400">
            <a:lnSpc>
              <a:spcPct val="90000"/>
            </a:lnSpc>
            <a:spcBef>
              <a:spcPct val="0"/>
            </a:spcBef>
            <a:spcAft>
              <a:spcPct val="35000"/>
            </a:spcAft>
          </a:pPr>
          <a:r>
            <a:rPr lang="en-GB" sz="1200" b="1" kern="1200" dirty="0">
              <a:solidFill>
                <a:schemeClr val="tx1"/>
              </a:solidFill>
              <a:latin typeface="Arial" pitchFamily="34" charset="0"/>
              <a:cs typeface="Arial" pitchFamily="34" charset="0"/>
            </a:rPr>
            <a:t>Policy &amp; </a:t>
          </a:r>
          <a:r>
            <a:rPr lang="en-GB" sz="1200" b="1" kern="1200" dirty="0" smtClean="0">
              <a:solidFill>
                <a:schemeClr val="tx1"/>
              </a:solidFill>
              <a:latin typeface="Arial" pitchFamily="34" charset="0"/>
              <a:cs typeface="Arial" pitchFamily="34" charset="0"/>
            </a:rPr>
            <a:t>Strategy’</a:t>
          </a:r>
        </a:p>
        <a:p>
          <a:pPr lvl="0" algn="ctr" defTabSz="533400">
            <a:lnSpc>
              <a:spcPct val="90000"/>
            </a:lnSpc>
            <a:spcBef>
              <a:spcPct val="0"/>
            </a:spcBef>
            <a:spcAft>
              <a:spcPct val="35000"/>
            </a:spcAft>
          </a:pPr>
          <a:endParaRPr lang="en-GB" sz="1200" b="1" kern="1200" dirty="0" smtClean="0">
            <a:solidFill>
              <a:schemeClr val="tx1"/>
            </a:solidFill>
            <a:latin typeface="Arial" pitchFamily="34" charset="0"/>
            <a:cs typeface="Arial" pitchFamily="34" charset="0"/>
          </a:endParaRPr>
        </a:p>
        <a:p>
          <a:pPr lvl="0" algn="ctr" defTabSz="533400">
            <a:lnSpc>
              <a:spcPct val="90000"/>
            </a:lnSpc>
            <a:spcBef>
              <a:spcPct val="0"/>
            </a:spcBef>
            <a:spcAft>
              <a:spcPct val="35000"/>
            </a:spcAft>
          </a:pPr>
          <a:r>
            <a:rPr lang="en-GB" sz="1200" b="1" kern="1200" dirty="0" smtClean="0">
              <a:solidFill>
                <a:schemeClr val="tx1"/>
              </a:solidFill>
              <a:latin typeface="Arial" pitchFamily="34" charset="0"/>
              <a:cs typeface="Arial" pitchFamily="34" charset="0"/>
            </a:rPr>
            <a:t>(Scottish Government and core agencies and </a:t>
          </a:r>
          <a:r>
            <a:rPr lang="en-GB" sz="1200" b="1" kern="1200" dirty="0" err="1" smtClean="0">
              <a:solidFill>
                <a:schemeClr val="tx1"/>
              </a:solidFill>
              <a:latin typeface="Arial" pitchFamily="34" charset="0"/>
              <a:cs typeface="Arial" pitchFamily="34" charset="0"/>
            </a:rPr>
            <a:t>NDPB’s</a:t>
          </a:r>
          <a:r>
            <a:rPr lang="en-GB" sz="1200" b="1" kern="1200" dirty="0" smtClean="0">
              <a:solidFill>
                <a:schemeClr val="tx1"/>
              </a:solidFill>
              <a:latin typeface="Arial" pitchFamily="34" charset="0"/>
              <a:cs typeface="Arial" pitchFamily="34" charset="0"/>
            </a:rPr>
            <a:t>)</a:t>
          </a:r>
          <a:endParaRPr lang="en-GB" sz="1200" b="1" kern="1200" dirty="0">
            <a:solidFill>
              <a:schemeClr val="tx1"/>
            </a:solidFill>
            <a:latin typeface="Arial" pitchFamily="34" charset="0"/>
            <a:cs typeface="Arial" pitchFamily="34" charset="0"/>
          </a:endParaRPr>
        </a:p>
      </dsp:txBody>
      <dsp:txXfrm>
        <a:off x="3161696" y="2321583"/>
        <a:ext cx="2358477" cy="1838313"/>
      </dsp:txXfrm>
    </dsp:sp>
    <dsp:sp modelId="{2285DB80-C8E8-4DEF-828E-D7C041569D3E}">
      <dsp:nvSpPr>
        <dsp:cNvPr id="0" name=""/>
        <dsp:cNvSpPr/>
      </dsp:nvSpPr>
      <dsp:spPr>
        <a:xfrm rot="2849529">
          <a:off x="4785212" y="5000719"/>
          <a:ext cx="2476103" cy="9505"/>
        </a:xfrm>
        <a:custGeom>
          <a:avLst/>
          <a:gdLst/>
          <a:ahLst/>
          <a:cxnLst/>
          <a:rect l="0" t="0" r="0" b="0"/>
          <a:pathLst>
            <a:path>
              <a:moveTo>
                <a:pt x="0" y="4752"/>
              </a:moveTo>
              <a:lnTo>
                <a:pt x="2476103" y="47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n-GB" sz="1200" b="1" kern="1200" dirty="0">
            <a:solidFill>
              <a:schemeClr val="bg1"/>
            </a:solidFill>
          </a:endParaRPr>
        </a:p>
      </dsp:txBody>
      <dsp:txXfrm>
        <a:off x="5961361" y="4943569"/>
        <a:ext cx="123805" cy="123805"/>
      </dsp:txXfrm>
    </dsp:sp>
    <dsp:sp modelId="{110021AB-2FBE-4A91-B069-7721F0F993A7}">
      <dsp:nvSpPr>
        <dsp:cNvPr id="0" name=""/>
        <dsp:cNvSpPr/>
      </dsp:nvSpPr>
      <dsp:spPr>
        <a:xfrm>
          <a:off x="6504313" y="5890637"/>
          <a:ext cx="1217218" cy="607322"/>
        </a:xfrm>
        <a:prstGeom prst="ellipse">
          <a:avLst/>
        </a:prstGeom>
        <a:solidFill>
          <a:srgbClr val="FF000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GB" sz="1000" b="1" kern="1200" dirty="0" smtClean="0">
              <a:solidFill>
                <a:schemeClr val="bg1"/>
              </a:solidFill>
            </a:rPr>
            <a:t>Improve levels of educational attainment</a:t>
          </a:r>
          <a:endParaRPr lang="en-GB" sz="1000" b="1" kern="1200" dirty="0">
            <a:solidFill>
              <a:schemeClr val="bg1"/>
            </a:solidFill>
          </a:endParaRPr>
        </a:p>
      </dsp:txBody>
      <dsp:txXfrm>
        <a:off x="6682570" y="5979577"/>
        <a:ext cx="860704" cy="429442"/>
      </dsp:txXfrm>
    </dsp:sp>
    <dsp:sp modelId="{54F3F101-265B-4F9C-843C-CC58508A179B}">
      <dsp:nvSpPr>
        <dsp:cNvPr id="0" name=""/>
        <dsp:cNvSpPr/>
      </dsp:nvSpPr>
      <dsp:spPr>
        <a:xfrm rot="19925228">
          <a:off x="5383016" y="1865036"/>
          <a:ext cx="2824648" cy="9505"/>
        </a:xfrm>
        <a:custGeom>
          <a:avLst/>
          <a:gdLst/>
          <a:ahLst/>
          <a:cxnLst/>
          <a:rect l="0" t="0" r="0" b="0"/>
          <a:pathLst>
            <a:path>
              <a:moveTo>
                <a:pt x="0" y="4752"/>
              </a:moveTo>
              <a:lnTo>
                <a:pt x="2824648" y="47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GB" sz="1000" b="1" kern="1200">
            <a:solidFill>
              <a:schemeClr val="bg1"/>
            </a:solidFill>
          </a:endParaRPr>
        </a:p>
      </dsp:txBody>
      <dsp:txXfrm>
        <a:off x="6724725" y="1799173"/>
        <a:ext cx="141232" cy="141232"/>
      </dsp:txXfrm>
    </dsp:sp>
    <dsp:sp modelId="{25907DD8-DAC7-465B-8E18-32AECF78CF28}">
      <dsp:nvSpPr>
        <dsp:cNvPr id="0" name=""/>
        <dsp:cNvSpPr/>
      </dsp:nvSpPr>
      <dsp:spPr>
        <a:xfrm>
          <a:off x="7769816" y="763132"/>
          <a:ext cx="1302175" cy="490996"/>
        </a:xfrm>
        <a:prstGeom prst="ellipse">
          <a:avLst/>
        </a:prstGeom>
        <a:solidFill>
          <a:srgbClr val="0070C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GB" sz="1050" b="1" kern="1200" dirty="0" smtClean="0">
              <a:solidFill>
                <a:schemeClr val="bg1"/>
              </a:solidFill>
            </a:rPr>
            <a:t>Increase exports</a:t>
          </a:r>
          <a:endParaRPr lang="en-GB" sz="1050" b="1" kern="1200" dirty="0">
            <a:solidFill>
              <a:schemeClr val="bg1"/>
            </a:solidFill>
          </a:endParaRPr>
        </a:p>
      </dsp:txBody>
      <dsp:txXfrm>
        <a:off x="7960515" y="835037"/>
        <a:ext cx="920777" cy="347186"/>
      </dsp:txXfrm>
    </dsp:sp>
    <dsp:sp modelId="{1855A883-5525-4740-8295-143903868D81}">
      <dsp:nvSpPr>
        <dsp:cNvPr id="0" name=""/>
        <dsp:cNvSpPr/>
      </dsp:nvSpPr>
      <dsp:spPr>
        <a:xfrm rot="10074442">
          <a:off x="1577586" y="3610616"/>
          <a:ext cx="1369505" cy="9505"/>
        </a:xfrm>
        <a:custGeom>
          <a:avLst/>
          <a:gdLst/>
          <a:ahLst/>
          <a:cxnLst/>
          <a:rect l="0" t="0" r="0" b="0"/>
          <a:pathLst>
            <a:path>
              <a:moveTo>
                <a:pt x="0" y="4752"/>
              </a:moveTo>
              <a:lnTo>
                <a:pt x="1369505" y="47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b="1" kern="1200">
            <a:solidFill>
              <a:schemeClr val="bg1"/>
            </a:solidFill>
          </a:endParaRPr>
        </a:p>
      </dsp:txBody>
      <dsp:txXfrm rot="10800000">
        <a:off x="2228101" y="3581131"/>
        <a:ext cx="68475" cy="68475"/>
      </dsp:txXfrm>
    </dsp:sp>
    <dsp:sp modelId="{34862042-B3EA-4B3B-A204-D5ABD4B9A180}">
      <dsp:nvSpPr>
        <dsp:cNvPr id="0" name=""/>
        <dsp:cNvSpPr/>
      </dsp:nvSpPr>
      <dsp:spPr>
        <a:xfrm>
          <a:off x="0" y="3539351"/>
          <a:ext cx="1671993" cy="763215"/>
        </a:xfrm>
        <a:prstGeom prst="ellipse">
          <a:avLst/>
        </a:prstGeom>
        <a:solidFill>
          <a:srgbClr val="FF000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GB" sz="1000" b="1" kern="1200" dirty="0" smtClean="0">
              <a:solidFill>
                <a:schemeClr val="bg1"/>
              </a:solidFill>
            </a:rPr>
            <a:t>Improve people’s perception of their neighbourhood</a:t>
          </a:r>
          <a:endParaRPr lang="en-GB" sz="1000" b="1" kern="1200" dirty="0">
            <a:solidFill>
              <a:schemeClr val="bg1"/>
            </a:solidFill>
          </a:endParaRPr>
        </a:p>
      </dsp:txBody>
      <dsp:txXfrm>
        <a:off x="244858" y="3651121"/>
        <a:ext cx="1182277" cy="539675"/>
      </dsp:txXfrm>
    </dsp:sp>
    <dsp:sp modelId="{0C618332-00EE-436D-B481-0898B465DBBD}">
      <dsp:nvSpPr>
        <dsp:cNvPr id="0" name=""/>
        <dsp:cNvSpPr/>
      </dsp:nvSpPr>
      <dsp:spPr>
        <a:xfrm rot="758768">
          <a:off x="5718028" y="3725052"/>
          <a:ext cx="2235457" cy="9505"/>
        </a:xfrm>
        <a:custGeom>
          <a:avLst/>
          <a:gdLst/>
          <a:ahLst/>
          <a:cxnLst/>
          <a:rect l="0" t="0" r="0" b="0"/>
          <a:pathLst>
            <a:path>
              <a:moveTo>
                <a:pt x="0" y="4752"/>
              </a:moveTo>
              <a:lnTo>
                <a:pt x="2235457" y="47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GB" sz="800" b="1" kern="1200">
            <a:solidFill>
              <a:schemeClr val="bg1"/>
            </a:solidFill>
          </a:endParaRPr>
        </a:p>
      </dsp:txBody>
      <dsp:txXfrm>
        <a:off x="6779871" y="3673918"/>
        <a:ext cx="111772" cy="111772"/>
      </dsp:txXfrm>
    </dsp:sp>
    <dsp:sp modelId="{8371DAD6-A25C-493F-8BA6-BB6A661C771B}">
      <dsp:nvSpPr>
        <dsp:cNvPr id="0" name=""/>
        <dsp:cNvSpPr/>
      </dsp:nvSpPr>
      <dsp:spPr>
        <a:xfrm>
          <a:off x="7844751" y="3854342"/>
          <a:ext cx="1227240" cy="479063"/>
        </a:xfrm>
        <a:prstGeom prst="ellipse">
          <a:avLst/>
        </a:prstGeom>
        <a:solidFill>
          <a:srgbClr val="0070C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GB" sz="1000" b="1" kern="1200" dirty="0" smtClean="0">
              <a:solidFill>
                <a:schemeClr val="bg1"/>
              </a:solidFill>
            </a:rPr>
            <a:t>Improve Scotland’s Reputation</a:t>
          </a:r>
          <a:endParaRPr lang="en-GB" sz="1000" b="1" kern="1200" dirty="0">
            <a:solidFill>
              <a:schemeClr val="bg1"/>
            </a:solidFill>
          </a:endParaRPr>
        </a:p>
      </dsp:txBody>
      <dsp:txXfrm>
        <a:off x="8024476" y="3924499"/>
        <a:ext cx="867790" cy="338749"/>
      </dsp:txXfrm>
    </dsp:sp>
    <dsp:sp modelId="{2D5CE363-DC40-49D2-929B-361B9D6BD9BC}">
      <dsp:nvSpPr>
        <dsp:cNvPr id="0" name=""/>
        <dsp:cNvSpPr/>
      </dsp:nvSpPr>
      <dsp:spPr>
        <a:xfrm rot="14111246">
          <a:off x="2210763" y="1417772"/>
          <a:ext cx="1830102" cy="9505"/>
        </a:xfrm>
        <a:custGeom>
          <a:avLst/>
          <a:gdLst/>
          <a:ahLst/>
          <a:cxnLst/>
          <a:rect l="0" t="0" r="0" b="0"/>
          <a:pathLst>
            <a:path>
              <a:moveTo>
                <a:pt x="0" y="4752"/>
              </a:moveTo>
              <a:lnTo>
                <a:pt x="1830102" y="47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GB" sz="600" b="1" kern="1200">
            <a:solidFill>
              <a:schemeClr val="bg1"/>
            </a:solidFill>
          </a:endParaRPr>
        </a:p>
      </dsp:txBody>
      <dsp:txXfrm rot="10800000">
        <a:off x="3080062" y="1376772"/>
        <a:ext cx="91505" cy="91505"/>
      </dsp:txXfrm>
    </dsp:sp>
    <dsp:sp modelId="{9BFBA7A2-E19F-4422-8401-976729EE166B}">
      <dsp:nvSpPr>
        <dsp:cNvPr id="0" name=""/>
        <dsp:cNvSpPr/>
      </dsp:nvSpPr>
      <dsp:spPr>
        <a:xfrm>
          <a:off x="1859046" y="0"/>
          <a:ext cx="1045153" cy="704548"/>
        </a:xfrm>
        <a:prstGeom prst="ellipse">
          <a:avLst/>
        </a:prstGeom>
        <a:solidFill>
          <a:srgbClr val="00B05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GB" sz="900" b="1" kern="1200" dirty="0" smtClean="0">
              <a:solidFill>
                <a:schemeClr val="bg1"/>
              </a:solidFill>
            </a:rPr>
            <a:t>Improve the condition of protected nature sites</a:t>
          </a:r>
          <a:endParaRPr lang="en-GB" sz="900" b="1" kern="1200" dirty="0">
            <a:solidFill>
              <a:schemeClr val="bg1"/>
            </a:solidFill>
          </a:endParaRPr>
        </a:p>
      </dsp:txBody>
      <dsp:txXfrm>
        <a:off x="2012105" y="103179"/>
        <a:ext cx="739035" cy="498190"/>
      </dsp:txXfrm>
    </dsp:sp>
    <dsp:sp modelId="{E0042207-0C4B-4DF6-B591-4057188C5BA7}">
      <dsp:nvSpPr>
        <dsp:cNvPr id="0" name=""/>
        <dsp:cNvSpPr/>
      </dsp:nvSpPr>
      <dsp:spPr>
        <a:xfrm rot="12140987">
          <a:off x="1162663" y="2261642"/>
          <a:ext cx="1960817" cy="9505"/>
        </a:xfrm>
        <a:custGeom>
          <a:avLst/>
          <a:gdLst/>
          <a:ahLst/>
          <a:cxnLst/>
          <a:rect l="0" t="0" r="0" b="0"/>
          <a:pathLst>
            <a:path>
              <a:moveTo>
                <a:pt x="0" y="4752"/>
              </a:moveTo>
              <a:lnTo>
                <a:pt x="1960817" y="47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GB" sz="700" b="1" kern="1200">
            <a:solidFill>
              <a:schemeClr val="bg1"/>
            </a:solidFill>
          </a:endParaRPr>
        </a:p>
      </dsp:txBody>
      <dsp:txXfrm rot="10800000">
        <a:off x="2094051" y="2217375"/>
        <a:ext cx="98040" cy="98040"/>
      </dsp:txXfrm>
    </dsp:sp>
    <dsp:sp modelId="{8E40AD6E-172A-4273-AF70-986770388108}">
      <dsp:nvSpPr>
        <dsp:cNvPr id="0" name=""/>
        <dsp:cNvSpPr/>
      </dsp:nvSpPr>
      <dsp:spPr>
        <a:xfrm>
          <a:off x="0" y="1413856"/>
          <a:ext cx="1479342" cy="551076"/>
        </a:xfrm>
        <a:prstGeom prst="ellipse">
          <a:avLst/>
        </a:prstGeom>
        <a:solidFill>
          <a:srgbClr val="FF000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GB" sz="900" b="1" kern="1200" dirty="0" smtClean="0">
              <a:solidFill>
                <a:schemeClr val="bg1"/>
              </a:solidFill>
            </a:rPr>
            <a:t>Improve mental wellbeing and end of life care</a:t>
          </a:r>
          <a:endParaRPr lang="en-GB" sz="900" b="1" kern="1200" dirty="0">
            <a:solidFill>
              <a:schemeClr val="bg1"/>
            </a:solidFill>
          </a:endParaRPr>
        </a:p>
      </dsp:txBody>
      <dsp:txXfrm>
        <a:off x="216645" y="1494559"/>
        <a:ext cx="1046052" cy="389670"/>
      </dsp:txXfrm>
    </dsp:sp>
    <dsp:sp modelId="{3463ED55-1408-4A2C-B090-A20902F98A88}">
      <dsp:nvSpPr>
        <dsp:cNvPr id="0" name=""/>
        <dsp:cNvSpPr/>
      </dsp:nvSpPr>
      <dsp:spPr>
        <a:xfrm rot="13325389">
          <a:off x="1228255" y="1474473"/>
          <a:ext cx="2481507" cy="9505"/>
        </a:xfrm>
        <a:custGeom>
          <a:avLst/>
          <a:gdLst/>
          <a:ahLst/>
          <a:cxnLst/>
          <a:rect l="0" t="0" r="0" b="0"/>
          <a:pathLst>
            <a:path>
              <a:moveTo>
                <a:pt x="0" y="4752"/>
              </a:moveTo>
              <a:lnTo>
                <a:pt x="2481507" y="47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GB" sz="800" b="1" kern="1200">
            <a:solidFill>
              <a:schemeClr val="bg1"/>
            </a:solidFill>
          </a:endParaRPr>
        </a:p>
      </dsp:txBody>
      <dsp:txXfrm rot="10800000">
        <a:off x="2406971" y="1417188"/>
        <a:ext cx="124075" cy="124075"/>
      </dsp:txXfrm>
    </dsp:sp>
    <dsp:sp modelId="{21A2B2B3-8E83-4B80-96C8-86E3E8A931F2}">
      <dsp:nvSpPr>
        <dsp:cNvPr id="0" name=""/>
        <dsp:cNvSpPr/>
      </dsp:nvSpPr>
      <dsp:spPr>
        <a:xfrm>
          <a:off x="622025" y="0"/>
          <a:ext cx="1198659" cy="704572"/>
        </a:xfrm>
        <a:prstGeom prst="ellipse">
          <a:avLst/>
        </a:prstGeom>
        <a:solidFill>
          <a:srgbClr val="00B05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GB" sz="800" b="1" kern="1200" dirty="0" smtClean="0">
              <a:solidFill>
                <a:schemeClr val="bg1"/>
              </a:solidFill>
            </a:rPr>
            <a:t>Increase the abundance of terrestrial breeding birds (</a:t>
          </a:r>
          <a:r>
            <a:rPr lang="en-GB" sz="800" b="1" kern="1200" dirty="0" err="1" smtClean="0">
              <a:solidFill>
                <a:schemeClr val="bg1"/>
              </a:solidFill>
            </a:rPr>
            <a:t>biodiveristy</a:t>
          </a:r>
          <a:r>
            <a:rPr lang="en-GB" sz="800" b="1" kern="1200" dirty="0" smtClean="0">
              <a:solidFill>
                <a:schemeClr val="bg1"/>
              </a:solidFill>
            </a:rPr>
            <a:t>)</a:t>
          </a:r>
          <a:endParaRPr lang="en-GB" sz="800" b="1" kern="1200" dirty="0">
            <a:solidFill>
              <a:schemeClr val="bg1"/>
            </a:solidFill>
          </a:endParaRPr>
        </a:p>
      </dsp:txBody>
      <dsp:txXfrm>
        <a:off x="797565" y="103182"/>
        <a:ext cx="847579" cy="498208"/>
      </dsp:txXfrm>
    </dsp:sp>
    <dsp:sp modelId="{1D67E14A-71EB-4D04-B6DB-9DA2B8DEC021}">
      <dsp:nvSpPr>
        <dsp:cNvPr id="0" name=""/>
        <dsp:cNvSpPr/>
      </dsp:nvSpPr>
      <dsp:spPr>
        <a:xfrm rot="15270549">
          <a:off x="3140645" y="1379444"/>
          <a:ext cx="1410679" cy="9505"/>
        </a:xfrm>
        <a:custGeom>
          <a:avLst/>
          <a:gdLst/>
          <a:ahLst/>
          <a:cxnLst/>
          <a:rect l="0" t="0" r="0" b="0"/>
          <a:pathLst>
            <a:path>
              <a:moveTo>
                <a:pt x="0" y="4752"/>
              </a:moveTo>
              <a:lnTo>
                <a:pt x="1410679" y="47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b="1" kern="1200">
            <a:solidFill>
              <a:schemeClr val="bg1"/>
            </a:solidFill>
          </a:endParaRPr>
        </a:p>
      </dsp:txBody>
      <dsp:txXfrm rot="10800000">
        <a:off x="3810718" y="1348930"/>
        <a:ext cx="70533" cy="70533"/>
      </dsp:txXfrm>
    </dsp:sp>
    <dsp:sp modelId="{D151DC59-66EC-47A5-8D85-EA2AABBBF3F3}">
      <dsp:nvSpPr>
        <dsp:cNvPr id="0" name=""/>
        <dsp:cNvSpPr/>
      </dsp:nvSpPr>
      <dsp:spPr>
        <a:xfrm>
          <a:off x="2961298" y="0"/>
          <a:ext cx="1198650" cy="709152"/>
        </a:xfrm>
        <a:prstGeom prst="ellipse">
          <a:avLst/>
        </a:prstGeom>
        <a:solidFill>
          <a:srgbClr val="00B05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GB" sz="800" b="1" kern="1200" dirty="0" smtClean="0">
              <a:solidFill>
                <a:schemeClr val="bg1"/>
              </a:solidFill>
            </a:rPr>
            <a:t>Improve the state of Scotland's marine environment</a:t>
          </a:r>
          <a:endParaRPr lang="en-GB" sz="800" b="1" kern="1200" dirty="0">
            <a:solidFill>
              <a:schemeClr val="bg1"/>
            </a:solidFill>
          </a:endParaRPr>
        </a:p>
      </dsp:txBody>
      <dsp:txXfrm>
        <a:off x="3136836" y="103853"/>
        <a:ext cx="847574" cy="501446"/>
      </dsp:txXfrm>
    </dsp:sp>
    <dsp:sp modelId="{B9746E91-209C-4002-BC49-D06EDA8AEFB3}">
      <dsp:nvSpPr>
        <dsp:cNvPr id="0" name=""/>
        <dsp:cNvSpPr/>
      </dsp:nvSpPr>
      <dsp:spPr>
        <a:xfrm rot="16503304">
          <a:off x="3775232" y="1309646"/>
          <a:ext cx="1459693" cy="9505"/>
        </a:xfrm>
        <a:custGeom>
          <a:avLst/>
          <a:gdLst/>
          <a:ahLst/>
          <a:cxnLst/>
          <a:rect l="0" t="0" r="0" b="0"/>
          <a:pathLst>
            <a:path>
              <a:moveTo>
                <a:pt x="0" y="4752"/>
              </a:moveTo>
              <a:lnTo>
                <a:pt x="1459693" y="47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b="1" kern="1200">
            <a:solidFill>
              <a:schemeClr val="bg1"/>
            </a:solidFill>
          </a:endParaRPr>
        </a:p>
      </dsp:txBody>
      <dsp:txXfrm>
        <a:off x="4468587" y="1277906"/>
        <a:ext cx="72984" cy="72984"/>
      </dsp:txXfrm>
    </dsp:sp>
    <dsp:sp modelId="{4B7883E5-A42C-42A5-8ABA-384BE623F735}">
      <dsp:nvSpPr>
        <dsp:cNvPr id="0" name=""/>
        <dsp:cNvSpPr/>
      </dsp:nvSpPr>
      <dsp:spPr>
        <a:xfrm>
          <a:off x="4221114" y="0"/>
          <a:ext cx="748445" cy="588098"/>
        </a:xfrm>
        <a:prstGeom prst="ellipse">
          <a:avLst/>
        </a:prstGeom>
        <a:solidFill>
          <a:srgbClr val="00B05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GB" sz="800" b="1" kern="1200" dirty="0" smtClean="0">
              <a:solidFill>
                <a:schemeClr val="bg1"/>
              </a:solidFill>
            </a:rPr>
            <a:t>Reduce Scotland’s Carbon footprint</a:t>
          </a:r>
          <a:endParaRPr lang="en-GB" sz="800" b="1" kern="1200" dirty="0">
            <a:solidFill>
              <a:schemeClr val="bg1"/>
            </a:solidFill>
          </a:endParaRPr>
        </a:p>
      </dsp:txBody>
      <dsp:txXfrm>
        <a:off x="4330721" y="86125"/>
        <a:ext cx="529231" cy="415848"/>
      </dsp:txXfrm>
    </dsp:sp>
    <dsp:sp modelId="{8E3E0256-0D46-4D08-9580-7ABDA3C24116}">
      <dsp:nvSpPr>
        <dsp:cNvPr id="0" name=""/>
        <dsp:cNvSpPr/>
      </dsp:nvSpPr>
      <dsp:spPr>
        <a:xfrm rot="18414934">
          <a:off x="4730729" y="1496645"/>
          <a:ext cx="1727526" cy="9505"/>
        </a:xfrm>
        <a:custGeom>
          <a:avLst/>
          <a:gdLst/>
          <a:ahLst/>
          <a:cxnLst/>
          <a:rect l="0" t="0" r="0" b="0"/>
          <a:pathLst>
            <a:path>
              <a:moveTo>
                <a:pt x="0" y="4752"/>
              </a:moveTo>
              <a:lnTo>
                <a:pt x="1727526" y="47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GB" sz="600" b="1" kern="1200">
            <a:solidFill>
              <a:schemeClr val="bg1"/>
            </a:solidFill>
          </a:endParaRPr>
        </a:p>
      </dsp:txBody>
      <dsp:txXfrm>
        <a:off x="5551304" y="1458210"/>
        <a:ext cx="86376" cy="86376"/>
      </dsp:txXfrm>
    </dsp:sp>
    <dsp:sp modelId="{02257A08-B17C-499C-A811-A7B6CA7E90F0}">
      <dsp:nvSpPr>
        <dsp:cNvPr id="0" name=""/>
        <dsp:cNvSpPr/>
      </dsp:nvSpPr>
      <dsp:spPr>
        <a:xfrm>
          <a:off x="5816963" y="0"/>
          <a:ext cx="1160205" cy="866151"/>
        </a:xfrm>
        <a:prstGeom prst="ellipse">
          <a:avLst/>
        </a:prstGeom>
        <a:solidFill>
          <a:srgbClr val="00B05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GB" sz="800" b="1" kern="1200" dirty="0" smtClean="0">
              <a:solidFill>
                <a:schemeClr val="bg1"/>
              </a:solidFill>
            </a:rPr>
            <a:t>Increase the proportion of journeys to work made by public or active transport</a:t>
          </a:r>
          <a:endParaRPr lang="en-GB" sz="800" b="1" kern="1200" dirty="0">
            <a:solidFill>
              <a:schemeClr val="bg1"/>
            </a:solidFill>
          </a:endParaRPr>
        </a:p>
      </dsp:txBody>
      <dsp:txXfrm>
        <a:off x="5986871" y="126845"/>
        <a:ext cx="820389" cy="612461"/>
      </dsp:txXfrm>
    </dsp:sp>
    <dsp:sp modelId="{7955E715-87A1-4598-8B96-124967448DA9}">
      <dsp:nvSpPr>
        <dsp:cNvPr id="0" name=""/>
        <dsp:cNvSpPr/>
      </dsp:nvSpPr>
      <dsp:spPr>
        <a:xfrm rot="11579651">
          <a:off x="1347948" y="2660676"/>
          <a:ext cx="1612559" cy="9505"/>
        </a:xfrm>
        <a:custGeom>
          <a:avLst/>
          <a:gdLst/>
          <a:ahLst/>
          <a:cxnLst/>
          <a:rect l="0" t="0" r="0" b="0"/>
          <a:pathLst>
            <a:path>
              <a:moveTo>
                <a:pt x="0" y="4752"/>
              </a:moveTo>
              <a:lnTo>
                <a:pt x="1612559" y="47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b="1" kern="1200">
            <a:solidFill>
              <a:schemeClr val="bg1"/>
            </a:solidFill>
          </a:endParaRPr>
        </a:p>
      </dsp:txBody>
      <dsp:txXfrm rot="10800000">
        <a:off x="2113914" y="2625114"/>
        <a:ext cx="80627" cy="80627"/>
      </dsp:txXfrm>
    </dsp:sp>
    <dsp:sp modelId="{2B480250-6A7C-48EF-8DE7-B39694A3A06A}">
      <dsp:nvSpPr>
        <dsp:cNvPr id="0" name=""/>
        <dsp:cNvSpPr/>
      </dsp:nvSpPr>
      <dsp:spPr>
        <a:xfrm>
          <a:off x="0" y="2043445"/>
          <a:ext cx="1466264" cy="588098"/>
        </a:xfrm>
        <a:prstGeom prst="ellipse">
          <a:avLst/>
        </a:prstGeom>
        <a:solidFill>
          <a:srgbClr val="FF000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GB" sz="1000" b="1" kern="1200" dirty="0" smtClean="0">
              <a:solidFill>
                <a:schemeClr val="bg1"/>
              </a:solidFill>
            </a:rPr>
            <a:t>Improve support for people with care needs</a:t>
          </a:r>
          <a:endParaRPr lang="en-GB" sz="1000" b="1" kern="1200" dirty="0">
            <a:solidFill>
              <a:schemeClr val="bg1"/>
            </a:solidFill>
          </a:endParaRPr>
        </a:p>
      </dsp:txBody>
      <dsp:txXfrm>
        <a:off x="214729" y="2129570"/>
        <a:ext cx="1036806" cy="415848"/>
      </dsp:txXfrm>
    </dsp:sp>
    <dsp:sp modelId="{188AAB6C-4906-4BBC-B622-BB5A2E2A3D7B}">
      <dsp:nvSpPr>
        <dsp:cNvPr id="0" name=""/>
        <dsp:cNvSpPr/>
      </dsp:nvSpPr>
      <dsp:spPr>
        <a:xfrm rot="20352106">
          <a:off x="5577579" y="2253715"/>
          <a:ext cx="2326595" cy="9505"/>
        </a:xfrm>
        <a:custGeom>
          <a:avLst/>
          <a:gdLst/>
          <a:ahLst/>
          <a:cxnLst/>
          <a:rect l="0" t="0" r="0" b="0"/>
          <a:pathLst>
            <a:path>
              <a:moveTo>
                <a:pt x="0" y="4752"/>
              </a:moveTo>
              <a:lnTo>
                <a:pt x="2326595" y="47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GB" sz="800" b="1" kern="1200">
            <a:solidFill>
              <a:schemeClr val="bg1"/>
            </a:solidFill>
          </a:endParaRPr>
        </a:p>
      </dsp:txBody>
      <dsp:txXfrm>
        <a:off x="6682712" y="2200303"/>
        <a:ext cx="116329" cy="116329"/>
      </dsp:txXfrm>
    </dsp:sp>
    <dsp:sp modelId="{C58E6EDB-DB54-4389-A0FC-4451764F856D}">
      <dsp:nvSpPr>
        <dsp:cNvPr id="0" name=""/>
        <dsp:cNvSpPr/>
      </dsp:nvSpPr>
      <dsp:spPr>
        <a:xfrm>
          <a:off x="7652541" y="1334832"/>
          <a:ext cx="1419450" cy="615567"/>
        </a:xfrm>
        <a:prstGeom prst="ellipse">
          <a:avLst/>
        </a:prstGeom>
        <a:solidFill>
          <a:srgbClr val="0070C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GB" sz="800" b="1" kern="1200" dirty="0" smtClean="0">
              <a:solidFill>
                <a:schemeClr val="bg1"/>
              </a:solidFill>
            </a:rPr>
            <a:t>Improve the skill profile of the population</a:t>
          </a:r>
          <a:endParaRPr lang="en-GB" sz="800" b="1" kern="1200" dirty="0">
            <a:solidFill>
              <a:schemeClr val="bg1"/>
            </a:solidFill>
          </a:endParaRPr>
        </a:p>
      </dsp:txBody>
      <dsp:txXfrm>
        <a:off x="7860415" y="1424980"/>
        <a:ext cx="1003702" cy="435271"/>
      </dsp:txXfrm>
    </dsp:sp>
    <dsp:sp modelId="{1CAD1E4B-0C27-49AF-AAF4-8AFAD7B7E91A}">
      <dsp:nvSpPr>
        <dsp:cNvPr id="0" name=""/>
        <dsp:cNvSpPr/>
      </dsp:nvSpPr>
      <dsp:spPr>
        <a:xfrm rot="2122321">
          <a:off x="5120784" y="4862936"/>
          <a:ext cx="3222906" cy="9505"/>
        </a:xfrm>
        <a:custGeom>
          <a:avLst/>
          <a:gdLst/>
          <a:ahLst/>
          <a:cxnLst/>
          <a:rect l="0" t="0" r="0" b="0"/>
          <a:pathLst>
            <a:path>
              <a:moveTo>
                <a:pt x="0" y="4752"/>
              </a:moveTo>
              <a:lnTo>
                <a:pt x="3222906" y="47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GB" sz="1100" b="1" kern="1200">
            <a:solidFill>
              <a:schemeClr val="bg1"/>
            </a:solidFill>
          </a:endParaRPr>
        </a:p>
      </dsp:txBody>
      <dsp:txXfrm>
        <a:off x="6651665" y="4787116"/>
        <a:ext cx="161145" cy="161145"/>
      </dsp:txXfrm>
    </dsp:sp>
    <dsp:sp modelId="{F28C1C9C-226C-4009-A0A1-6A06AF7AC835}">
      <dsp:nvSpPr>
        <dsp:cNvPr id="0" name=""/>
        <dsp:cNvSpPr/>
      </dsp:nvSpPr>
      <dsp:spPr>
        <a:xfrm rot="10800000" flipV="1">
          <a:off x="7763377" y="5743909"/>
          <a:ext cx="1308614" cy="640651"/>
        </a:xfrm>
        <a:prstGeom prst="ellipse">
          <a:avLst/>
        </a:prstGeom>
        <a:solidFill>
          <a:srgbClr val="0070C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GB" sz="800" b="1" kern="1200" dirty="0" smtClean="0">
              <a:solidFill>
                <a:schemeClr val="bg1"/>
              </a:solidFill>
            </a:rPr>
            <a:t>Improve the quality of the healthcare experience</a:t>
          </a:r>
          <a:endParaRPr lang="en-GB" sz="800" b="1" kern="1200" dirty="0">
            <a:solidFill>
              <a:schemeClr val="bg1"/>
            </a:solidFill>
          </a:endParaRPr>
        </a:p>
      </dsp:txBody>
      <dsp:txXfrm rot="-10800000">
        <a:off x="7955019" y="5837730"/>
        <a:ext cx="925330" cy="453009"/>
      </dsp:txXfrm>
    </dsp:sp>
    <dsp:sp modelId="{B2FACE8C-F5B8-41B5-B642-97C48221E10E}">
      <dsp:nvSpPr>
        <dsp:cNvPr id="0" name=""/>
        <dsp:cNvSpPr/>
      </dsp:nvSpPr>
      <dsp:spPr>
        <a:xfrm rot="17415723">
          <a:off x="4229806" y="1341751"/>
          <a:ext cx="1568601" cy="9505"/>
        </a:xfrm>
        <a:custGeom>
          <a:avLst/>
          <a:gdLst/>
          <a:ahLst/>
          <a:cxnLst/>
          <a:rect l="0" t="0" r="0" b="0"/>
          <a:pathLst>
            <a:path>
              <a:moveTo>
                <a:pt x="0" y="4752"/>
              </a:moveTo>
              <a:lnTo>
                <a:pt x="1568601" y="47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b="1" kern="1200">
            <a:solidFill>
              <a:schemeClr val="bg1"/>
            </a:solidFill>
          </a:endParaRPr>
        </a:p>
      </dsp:txBody>
      <dsp:txXfrm>
        <a:off x="4974892" y="1307289"/>
        <a:ext cx="78430" cy="78430"/>
      </dsp:txXfrm>
    </dsp:sp>
    <dsp:sp modelId="{A9271E2B-4122-41CB-9685-1CAFD93316F4}">
      <dsp:nvSpPr>
        <dsp:cNvPr id="0" name=""/>
        <dsp:cNvSpPr/>
      </dsp:nvSpPr>
      <dsp:spPr>
        <a:xfrm rot="10800000" flipV="1">
          <a:off x="5008456" y="0"/>
          <a:ext cx="775225" cy="623639"/>
        </a:xfrm>
        <a:prstGeom prst="ellipse">
          <a:avLst/>
        </a:prstGeom>
        <a:solidFill>
          <a:srgbClr val="00B05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GB" sz="800" b="1" kern="1200" dirty="0" smtClean="0">
              <a:solidFill>
                <a:schemeClr val="bg1"/>
              </a:solidFill>
            </a:rPr>
            <a:t>Reduce Waste Generated</a:t>
          </a:r>
          <a:endParaRPr lang="en-GB" sz="800" b="1" kern="1200" dirty="0">
            <a:solidFill>
              <a:schemeClr val="bg1"/>
            </a:solidFill>
          </a:endParaRPr>
        </a:p>
      </dsp:txBody>
      <dsp:txXfrm rot="-10800000">
        <a:off x="5121985" y="91330"/>
        <a:ext cx="548167" cy="440979"/>
      </dsp:txXfrm>
    </dsp:sp>
    <dsp:sp modelId="{F1B91DA9-FABC-49DB-8C75-F23708FF70A2}">
      <dsp:nvSpPr>
        <dsp:cNvPr id="0" name=""/>
        <dsp:cNvSpPr/>
      </dsp:nvSpPr>
      <dsp:spPr>
        <a:xfrm rot="19147490">
          <a:off x="5011740" y="1507046"/>
          <a:ext cx="2490387" cy="9505"/>
        </a:xfrm>
        <a:custGeom>
          <a:avLst/>
          <a:gdLst/>
          <a:ahLst/>
          <a:cxnLst/>
          <a:rect l="0" t="0" r="0" b="0"/>
          <a:pathLst>
            <a:path>
              <a:moveTo>
                <a:pt x="0" y="4752"/>
              </a:moveTo>
              <a:lnTo>
                <a:pt x="2490387" y="47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GB" sz="800" b="1" kern="1200">
            <a:solidFill>
              <a:schemeClr val="bg1"/>
            </a:solidFill>
          </a:endParaRPr>
        </a:p>
      </dsp:txBody>
      <dsp:txXfrm>
        <a:off x="6194674" y="1449539"/>
        <a:ext cx="124519" cy="124519"/>
      </dsp:txXfrm>
    </dsp:sp>
    <dsp:sp modelId="{B4917669-3540-477A-AD28-1A280EE91FD1}">
      <dsp:nvSpPr>
        <dsp:cNvPr id="0" name=""/>
        <dsp:cNvSpPr/>
      </dsp:nvSpPr>
      <dsp:spPr>
        <a:xfrm rot="10800000" flipV="1">
          <a:off x="7055500" y="0"/>
          <a:ext cx="956368" cy="813622"/>
        </a:xfrm>
        <a:prstGeom prst="ellipse">
          <a:avLst/>
        </a:prstGeom>
        <a:solidFill>
          <a:srgbClr val="00B05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GB" sz="800" b="1" kern="1200" dirty="0" smtClean="0">
              <a:solidFill>
                <a:schemeClr val="bg1"/>
              </a:solidFill>
            </a:rPr>
            <a:t>Increase renewable energy production</a:t>
          </a:r>
          <a:endParaRPr lang="en-GB" sz="800" b="1" kern="1200" dirty="0">
            <a:solidFill>
              <a:schemeClr val="bg1"/>
            </a:solidFill>
          </a:endParaRPr>
        </a:p>
      </dsp:txBody>
      <dsp:txXfrm rot="-10800000">
        <a:off x="7195557" y="119152"/>
        <a:ext cx="676254" cy="575318"/>
      </dsp:txXfrm>
    </dsp:sp>
    <dsp:sp modelId="{9AE7606C-6D8C-4F66-AA76-482572B71200}">
      <dsp:nvSpPr>
        <dsp:cNvPr id="0" name=""/>
        <dsp:cNvSpPr/>
      </dsp:nvSpPr>
      <dsp:spPr>
        <a:xfrm rot="4960912">
          <a:off x="3778729" y="5094357"/>
          <a:ext cx="1619892" cy="9505"/>
        </a:xfrm>
        <a:custGeom>
          <a:avLst/>
          <a:gdLst/>
          <a:ahLst/>
          <a:cxnLst/>
          <a:rect l="0" t="0" r="0" b="0"/>
          <a:pathLst>
            <a:path>
              <a:moveTo>
                <a:pt x="0" y="4752"/>
              </a:moveTo>
              <a:lnTo>
                <a:pt x="1619892" y="47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b="1" kern="1200">
            <a:solidFill>
              <a:schemeClr val="bg1"/>
            </a:solidFill>
          </a:endParaRPr>
        </a:p>
      </dsp:txBody>
      <dsp:txXfrm>
        <a:off x="4548178" y="5058612"/>
        <a:ext cx="80994" cy="80994"/>
      </dsp:txXfrm>
    </dsp:sp>
    <dsp:sp modelId="{DB8B065B-2CD5-4B0A-B507-DC47620EF654}">
      <dsp:nvSpPr>
        <dsp:cNvPr id="0" name=""/>
        <dsp:cNvSpPr/>
      </dsp:nvSpPr>
      <dsp:spPr>
        <a:xfrm>
          <a:off x="4299834" y="5901384"/>
          <a:ext cx="857940" cy="577721"/>
        </a:xfrm>
        <a:prstGeom prst="ellipse">
          <a:avLst/>
        </a:prstGeom>
        <a:solidFill>
          <a:srgbClr val="FF000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GB" sz="1000" b="1" kern="1200" dirty="0" smtClean="0">
              <a:solidFill>
                <a:schemeClr val="bg1"/>
              </a:solidFill>
            </a:rPr>
            <a:t>Improve children’s services</a:t>
          </a:r>
          <a:endParaRPr lang="en-GB" sz="1000" b="1" kern="1200" dirty="0">
            <a:solidFill>
              <a:schemeClr val="bg1"/>
            </a:solidFill>
          </a:endParaRPr>
        </a:p>
      </dsp:txBody>
      <dsp:txXfrm>
        <a:off x="4425476" y="5985989"/>
        <a:ext cx="606656" cy="408511"/>
      </dsp:txXfrm>
    </dsp:sp>
    <dsp:sp modelId="{970E505D-6483-4531-A9BB-D683E9EE0EA9}">
      <dsp:nvSpPr>
        <dsp:cNvPr id="0" name=""/>
        <dsp:cNvSpPr/>
      </dsp:nvSpPr>
      <dsp:spPr>
        <a:xfrm rot="9474732">
          <a:off x="1198975" y="4051243"/>
          <a:ext cx="1917541" cy="9505"/>
        </a:xfrm>
        <a:custGeom>
          <a:avLst/>
          <a:gdLst/>
          <a:ahLst/>
          <a:cxnLst/>
          <a:rect l="0" t="0" r="0" b="0"/>
          <a:pathLst>
            <a:path>
              <a:moveTo>
                <a:pt x="0" y="4752"/>
              </a:moveTo>
              <a:lnTo>
                <a:pt x="1917541" y="47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GB" sz="600" b="1" kern="1200">
            <a:solidFill>
              <a:schemeClr val="bg1"/>
            </a:solidFill>
          </a:endParaRPr>
        </a:p>
      </dsp:txBody>
      <dsp:txXfrm rot="10800000">
        <a:off x="2109807" y="4008057"/>
        <a:ext cx="95877" cy="95877"/>
      </dsp:txXfrm>
    </dsp:sp>
    <dsp:sp modelId="{4358D888-950F-4FD8-9E63-9DD8E0E993DD}">
      <dsp:nvSpPr>
        <dsp:cNvPr id="0" name=""/>
        <dsp:cNvSpPr/>
      </dsp:nvSpPr>
      <dsp:spPr>
        <a:xfrm>
          <a:off x="0" y="4326713"/>
          <a:ext cx="1484665" cy="607342"/>
        </a:xfrm>
        <a:prstGeom prst="ellipse">
          <a:avLst/>
        </a:prstGeom>
        <a:solidFill>
          <a:srgbClr val="FF000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GB" sz="1000" b="1" kern="1200" dirty="0" smtClean="0">
              <a:solidFill>
                <a:schemeClr val="bg1"/>
              </a:solidFill>
            </a:rPr>
            <a:t>Improve the responsiveness of public services</a:t>
          </a:r>
          <a:endParaRPr lang="en-GB" sz="1000" b="1" kern="1200" dirty="0">
            <a:solidFill>
              <a:schemeClr val="bg1"/>
            </a:solidFill>
          </a:endParaRPr>
        </a:p>
      </dsp:txBody>
      <dsp:txXfrm>
        <a:off x="217424" y="4415656"/>
        <a:ext cx="1049817" cy="429456"/>
      </dsp:txXfrm>
    </dsp:sp>
    <dsp:sp modelId="{9EFE56AB-7F79-408E-A05A-40089BC2CC5C}">
      <dsp:nvSpPr>
        <dsp:cNvPr id="0" name=""/>
        <dsp:cNvSpPr/>
      </dsp:nvSpPr>
      <dsp:spPr>
        <a:xfrm rot="8477380">
          <a:off x="793026" y="4868726"/>
          <a:ext cx="2844900" cy="9505"/>
        </a:xfrm>
        <a:custGeom>
          <a:avLst/>
          <a:gdLst/>
          <a:ahLst/>
          <a:cxnLst/>
          <a:rect l="0" t="0" r="0" b="0"/>
          <a:pathLst>
            <a:path>
              <a:moveTo>
                <a:pt x="0" y="4752"/>
              </a:moveTo>
              <a:lnTo>
                <a:pt x="2844900" y="47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GB" sz="1000" b="1" kern="1200">
            <a:solidFill>
              <a:schemeClr val="bg1"/>
            </a:solidFill>
          </a:endParaRPr>
        </a:p>
      </dsp:txBody>
      <dsp:txXfrm rot="10800000">
        <a:off x="2144353" y="4802357"/>
        <a:ext cx="142245" cy="142245"/>
      </dsp:txXfrm>
    </dsp:sp>
    <dsp:sp modelId="{6BD8370A-4D97-49DC-8C86-EB1D41DBDD58}">
      <dsp:nvSpPr>
        <dsp:cNvPr id="0" name=""/>
        <dsp:cNvSpPr/>
      </dsp:nvSpPr>
      <dsp:spPr>
        <a:xfrm>
          <a:off x="0" y="5743942"/>
          <a:ext cx="1607305" cy="522078"/>
        </a:xfrm>
        <a:prstGeom prst="ellipse">
          <a:avLst/>
        </a:prstGeom>
        <a:solidFill>
          <a:srgbClr val="FF000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GB" sz="900" b="1" kern="1200" dirty="0" smtClean="0">
              <a:solidFill>
                <a:schemeClr val="bg1"/>
              </a:solidFill>
            </a:rPr>
            <a:t>Reduce death on Scottish roads</a:t>
          </a:r>
          <a:endParaRPr lang="en-GB" sz="900" b="1" kern="1200" dirty="0">
            <a:solidFill>
              <a:schemeClr val="bg1"/>
            </a:solidFill>
          </a:endParaRPr>
        </a:p>
      </dsp:txBody>
      <dsp:txXfrm>
        <a:off x="235384" y="5820399"/>
        <a:ext cx="1136537" cy="369164"/>
      </dsp:txXfrm>
    </dsp:sp>
    <dsp:sp modelId="{5866293E-E0D0-40A5-8F91-FEF3257D99D7}">
      <dsp:nvSpPr>
        <dsp:cNvPr id="0" name=""/>
        <dsp:cNvSpPr/>
      </dsp:nvSpPr>
      <dsp:spPr>
        <a:xfrm rot="6155335">
          <a:off x="3033391" y="5128294"/>
          <a:ext cx="1738313" cy="9505"/>
        </a:xfrm>
        <a:custGeom>
          <a:avLst/>
          <a:gdLst/>
          <a:ahLst/>
          <a:cxnLst/>
          <a:rect l="0" t="0" r="0" b="0"/>
          <a:pathLst>
            <a:path>
              <a:moveTo>
                <a:pt x="0" y="4752"/>
              </a:moveTo>
              <a:lnTo>
                <a:pt x="1738313" y="47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GB" sz="600" b="1" kern="1200">
            <a:solidFill>
              <a:schemeClr val="bg1"/>
            </a:solidFill>
          </a:endParaRPr>
        </a:p>
      </dsp:txBody>
      <dsp:txXfrm rot="10800000">
        <a:off x="3859090" y="5089589"/>
        <a:ext cx="86915" cy="86915"/>
      </dsp:txXfrm>
    </dsp:sp>
    <dsp:sp modelId="{507A3B61-B289-4B0E-9E8D-0215BE55496B}">
      <dsp:nvSpPr>
        <dsp:cNvPr id="0" name=""/>
        <dsp:cNvSpPr/>
      </dsp:nvSpPr>
      <dsp:spPr>
        <a:xfrm>
          <a:off x="3118788" y="5980146"/>
          <a:ext cx="1082180" cy="479063"/>
        </a:xfrm>
        <a:prstGeom prst="ellipse">
          <a:avLst/>
        </a:prstGeom>
        <a:solidFill>
          <a:srgbClr val="FF000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GB" sz="1000" b="1" kern="1200" dirty="0" smtClean="0">
              <a:solidFill>
                <a:schemeClr val="bg1"/>
              </a:solidFill>
            </a:rPr>
            <a:t>Reduce Reconviction rates </a:t>
          </a:r>
          <a:endParaRPr lang="en-GB" sz="1000" b="1" kern="1200" dirty="0">
            <a:solidFill>
              <a:schemeClr val="bg1"/>
            </a:solidFill>
          </a:endParaRPr>
        </a:p>
      </dsp:txBody>
      <dsp:txXfrm>
        <a:off x="3277270" y="6050303"/>
        <a:ext cx="765216" cy="338749"/>
      </dsp:txXfrm>
    </dsp:sp>
    <dsp:sp modelId="{4B0A7495-F1C9-4013-82BB-3762D61EE61C}">
      <dsp:nvSpPr>
        <dsp:cNvPr id="0" name=""/>
        <dsp:cNvSpPr/>
      </dsp:nvSpPr>
      <dsp:spPr>
        <a:xfrm rot="3814864">
          <a:off x="4352369" y="5049188"/>
          <a:ext cx="1849039" cy="9505"/>
        </a:xfrm>
        <a:custGeom>
          <a:avLst/>
          <a:gdLst/>
          <a:ahLst/>
          <a:cxnLst/>
          <a:rect l="0" t="0" r="0" b="0"/>
          <a:pathLst>
            <a:path>
              <a:moveTo>
                <a:pt x="0" y="4752"/>
              </a:moveTo>
              <a:lnTo>
                <a:pt x="1849039" y="47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GB" sz="600" b="1" kern="1200">
            <a:solidFill>
              <a:schemeClr val="bg1"/>
            </a:solidFill>
          </a:endParaRPr>
        </a:p>
      </dsp:txBody>
      <dsp:txXfrm>
        <a:off x="5230663" y="5007715"/>
        <a:ext cx="92451" cy="92451"/>
      </dsp:txXfrm>
    </dsp:sp>
    <dsp:sp modelId="{48CF6A8E-538B-42B0-8DDE-EFC4230BD041}">
      <dsp:nvSpPr>
        <dsp:cNvPr id="0" name=""/>
        <dsp:cNvSpPr/>
      </dsp:nvSpPr>
      <dsp:spPr>
        <a:xfrm>
          <a:off x="5251308" y="5871460"/>
          <a:ext cx="1174730" cy="626499"/>
        </a:xfrm>
        <a:prstGeom prst="ellipse">
          <a:avLst/>
        </a:prstGeom>
        <a:solidFill>
          <a:srgbClr val="FF000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GB" sz="800" b="1" kern="1200" dirty="0" smtClean="0">
              <a:solidFill>
                <a:schemeClr val="bg1"/>
              </a:solidFill>
            </a:rPr>
            <a:t>Increase the number of graduates in positive destinations</a:t>
          </a:r>
          <a:endParaRPr lang="en-GB" sz="800" b="1" kern="1200" dirty="0">
            <a:solidFill>
              <a:schemeClr val="bg1"/>
            </a:solidFill>
          </a:endParaRPr>
        </a:p>
      </dsp:txBody>
      <dsp:txXfrm>
        <a:off x="5423343" y="5963209"/>
        <a:ext cx="830660" cy="443001"/>
      </dsp:txXfrm>
    </dsp:sp>
    <dsp:sp modelId="{E9EC3718-2580-4313-AB3B-66F4D631A1BF}">
      <dsp:nvSpPr>
        <dsp:cNvPr id="0" name=""/>
        <dsp:cNvSpPr/>
      </dsp:nvSpPr>
      <dsp:spPr>
        <a:xfrm rot="1668595">
          <a:off x="5381096" y="4480688"/>
          <a:ext cx="2907359" cy="9505"/>
        </a:xfrm>
        <a:custGeom>
          <a:avLst/>
          <a:gdLst/>
          <a:ahLst/>
          <a:cxnLst/>
          <a:rect l="0" t="0" r="0" b="0"/>
          <a:pathLst>
            <a:path>
              <a:moveTo>
                <a:pt x="0" y="4752"/>
              </a:moveTo>
              <a:lnTo>
                <a:pt x="2907359" y="47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GB" sz="1000" b="1" kern="1200">
            <a:solidFill>
              <a:schemeClr val="bg1"/>
            </a:solidFill>
          </a:endParaRPr>
        </a:p>
      </dsp:txBody>
      <dsp:txXfrm>
        <a:off x="6762092" y="4412757"/>
        <a:ext cx="145367" cy="145367"/>
      </dsp:txXfrm>
    </dsp:sp>
    <dsp:sp modelId="{20FD0374-7308-4BDA-A437-F771E9176D8E}">
      <dsp:nvSpPr>
        <dsp:cNvPr id="0" name=""/>
        <dsp:cNvSpPr/>
      </dsp:nvSpPr>
      <dsp:spPr>
        <a:xfrm>
          <a:off x="7889433" y="5114077"/>
          <a:ext cx="1182558" cy="479063"/>
        </a:xfrm>
        <a:prstGeom prst="ellipse">
          <a:avLst/>
        </a:prstGeom>
        <a:solidFill>
          <a:srgbClr val="0070C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GB" sz="1000" b="1" kern="1200" dirty="0" smtClean="0">
              <a:solidFill>
                <a:schemeClr val="bg1"/>
              </a:solidFill>
            </a:rPr>
            <a:t>Increase No of Business</a:t>
          </a:r>
          <a:endParaRPr lang="en-GB" sz="1000" b="1" kern="1200" dirty="0">
            <a:solidFill>
              <a:schemeClr val="bg1"/>
            </a:solidFill>
          </a:endParaRPr>
        </a:p>
      </dsp:txBody>
      <dsp:txXfrm>
        <a:off x="8062615" y="5184234"/>
        <a:ext cx="836194" cy="338749"/>
      </dsp:txXfrm>
    </dsp:sp>
    <dsp:sp modelId="{6AF61897-F89E-4163-8C41-A67425FD9216}">
      <dsp:nvSpPr>
        <dsp:cNvPr id="0" name=""/>
        <dsp:cNvSpPr/>
      </dsp:nvSpPr>
      <dsp:spPr>
        <a:xfrm rot="12651181">
          <a:off x="846083" y="1828914"/>
          <a:ext cx="2515562" cy="9505"/>
        </a:xfrm>
        <a:custGeom>
          <a:avLst/>
          <a:gdLst/>
          <a:ahLst/>
          <a:cxnLst/>
          <a:rect l="0" t="0" r="0" b="0"/>
          <a:pathLst>
            <a:path>
              <a:moveTo>
                <a:pt x="0" y="4752"/>
              </a:moveTo>
              <a:lnTo>
                <a:pt x="2515562" y="47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n-GB" sz="900" b="1" kern="1200">
            <a:solidFill>
              <a:schemeClr val="bg1"/>
            </a:solidFill>
          </a:endParaRPr>
        </a:p>
      </dsp:txBody>
      <dsp:txXfrm rot="10800000">
        <a:off x="2040975" y="1770778"/>
        <a:ext cx="125778" cy="125778"/>
      </dsp:txXfrm>
    </dsp:sp>
    <dsp:sp modelId="{5FF39F67-2780-434F-A95B-460EF44AB007}">
      <dsp:nvSpPr>
        <dsp:cNvPr id="0" name=""/>
        <dsp:cNvSpPr/>
      </dsp:nvSpPr>
      <dsp:spPr>
        <a:xfrm>
          <a:off x="0" y="626222"/>
          <a:ext cx="1237660" cy="640646"/>
        </a:xfrm>
        <a:prstGeom prst="ellipse">
          <a:avLst/>
        </a:prstGeom>
        <a:solidFill>
          <a:srgbClr val="FF000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GB" sz="800" b="1" kern="1200" dirty="0" smtClean="0">
              <a:solidFill>
                <a:schemeClr val="bg1"/>
              </a:solidFill>
            </a:rPr>
            <a:t>Reduce the proportion of people living in poverty</a:t>
          </a:r>
          <a:endParaRPr lang="en-GB" sz="800" b="1" kern="1200" dirty="0">
            <a:solidFill>
              <a:schemeClr val="bg1"/>
            </a:solidFill>
          </a:endParaRPr>
        </a:p>
      </dsp:txBody>
      <dsp:txXfrm>
        <a:off x="181251" y="720042"/>
        <a:ext cx="875158" cy="453006"/>
      </dsp:txXfrm>
    </dsp:sp>
    <dsp:sp modelId="{F7E47BA7-E3F6-4418-ADD3-ED1506CD6DA2}">
      <dsp:nvSpPr>
        <dsp:cNvPr id="0" name=""/>
        <dsp:cNvSpPr/>
      </dsp:nvSpPr>
      <dsp:spPr>
        <a:xfrm rot="21443644">
          <a:off x="5799464" y="3054702"/>
          <a:ext cx="1942207" cy="9505"/>
        </a:xfrm>
        <a:custGeom>
          <a:avLst/>
          <a:gdLst/>
          <a:ahLst/>
          <a:cxnLst/>
          <a:rect l="0" t="0" r="0" b="0"/>
          <a:pathLst>
            <a:path>
              <a:moveTo>
                <a:pt x="0" y="4752"/>
              </a:moveTo>
              <a:lnTo>
                <a:pt x="1942207" y="47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GB" sz="600" b="1" kern="1200">
            <a:solidFill>
              <a:schemeClr val="bg1"/>
            </a:solidFill>
          </a:endParaRPr>
        </a:p>
      </dsp:txBody>
      <dsp:txXfrm>
        <a:off x="6722012" y="3010899"/>
        <a:ext cx="97110" cy="97110"/>
      </dsp:txXfrm>
    </dsp:sp>
    <dsp:sp modelId="{5C1C6F40-5F7C-4AD7-8911-90C77E83DB96}">
      <dsp:nvSpPr>
        <dsp:cNvPr id="0" name=""/>
        <dsp:cNvSpPr/>
      </dsp:nvSpPr>
      <dsp:spPr>
        <a:xfrm>
          <a:off x="7735342" y="2745595"/>
          <a:ext cx="1336649" cy="479063"/>
        </a:xfrm>
        <a:prstGeom prst="ellipse">
          <a:avLst/>
        </a:prstGeom>
        <a:solidFill>
          <a:srgbClr val="0070C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GB" sz="1000" b="1" kern="1200" dirty="0" smtClean="0">
              <a:solidFill>
                <a:schemeClr val="bg1"/>
              </a:solidFill>
            </a:rPr>
            <a:t>Increase the number of new homes</a:t>
          </a:r>
          <a:endParaRPr lang="en-GB" sz="1000" b="1" kern="1200" dirty="0">
            <a:solidFill>
              <a:schemeClr val="bg1"/>
            </a:solidFill>
          </a:endParaRPr>
        </a:p>
      </dsp:txBody>
      <dsp:txXfrm>
        <a:off x="7931090" y="2815752"/>
        <a:ext cx="945153" cy="338749"/>
      </dsp:txXfrm>
    </dsp:sp>
    <dsp:sp modelId="{4508DDC1-AC76-4D9A-8A99-F7C4E0FDC346}">
      <dsp:nvSpPr>
        <dsp:cNvPr id="0" name=""/>
        <dsp:cNvSpPr/>
      </dsp:nvSpPr>
      <dsp:spPr>
        <a:xfrm rot="20917757">
          <a:off x="5737105" y="2691145"/>
          <a:ext cx="1923019" cy="9505"/>
        </a:xfrm>
        <a:custGeom>
          <a:avLst/>
          <a:gdLst/>
          <a:ahLst/>
          <a:cxnLst/>
          <a:rect l="0" t="0" r="0" b="0"/>
          <a:pathLst>
            <a:path>
              <a:moveTo>
                <a:pt x="0" y="4752"/>
              </a:moveTo>
              <a:lnTo>
                <a:pt x="1923019" y="47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GB" sz="600" b="1" kern="1200">
            <a:solidFill>
              <a:schemeClr val="bg1"/>
            </a:solidFill>
          </a:endParaRPr>
        </a:p>
      </dsp:txBody>
      <dsp:txXfrm>
        <a:off x="6650539" y="2647822"/>
        <a:ext cx="96150" cy="96150"/>
      </dsp:txXfrm>
    </dsp:sp>
    <dsp:sp modelId="{89898316-B8BA-414B-9AF4-843F16AEE6BF}">
      <dsp:nvSpPr>
        <dsp:cNvPr id="0" name=""/>
        <dsp:cNvSpPr/>
      </dsp:nvSpPr>
      <dsp:spPr>
        <a:xfrm>
          <a:off x="7571924" y="2043430"/>
          <a:ext cx="1500067" cy="652014"/>
        </a:xfrm>
        <a:prstGeom prst="ellipse">
          <a:avLst/>
        </a:prstGeom>
        <a:solidFill>
          <a:srgbClr val="0070C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GB" sz="1000" b="1" kern="1200" dirty="0" smtClean="0">
              <a:solidFill>
                <a:schemeClr val="bg1"/>
              </a:solidFill>
            </a:rPr>
            <a:t>Improve digital infrastructure</a:t>
          </a:r>
          <a:endParaRPr lang="en-GB" sz="1000" b="1" kern="1200" dirty="0">
            <a:solidFill>
              <a:schemeClr val="bg1"/>
            </a:solidFill>
          </a:endParaRPr>
        </a:p>
      </dsp:txBody>
      <dsp:txXfrm>
        <a:off x="7791604" y="2138915"/>
        <a:ext cx="1060707" cy="461044"/>
      </dsp:txXfrm>
    </dsp:sp>
    <dsp:sp modelId="{21B9897D-1291-4D91-A158-90D242EA2FD7}">
      <dsp:nvSpPr>
        <dsp:cNvPr id="0" name=""/>
        <dsp:cNvSpPr/>
      </dsp:nvSpPr>
      <dsp:spPr>
        <a:xfrm rot="322155">
          <a:off x="5788150" y="3390686"/>
          <a:ext cx="1902066" cy="9505"/>
        </a:xfrm>
        <a:custGeom>
          <a:avLst/>
          <a:gdLst/>
          <a:ahLst/>
          <a:cxnLst/>
          <a:rect l="0" t="0" r="0" b="0"/>
          <a:pathLst>
            <a:path>
              <a:moveTo>
                <a:pt x="0" y="4752"/>
              </a:moveTo>
              <a:lnTo>
                <a:pt x="1902066" y="47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GB" sz="600" b="1" kern="1200">
            <a:solidFill>
              <a:schemeClr val="bg1"/>
            </a:solidFill>
          </a:endParaRPr>
        </a:p>
      </dsp:txBody>
      <dsp:txXfrm>
        <a:off x="6691631" y="3347887"/>
        <a:ext cx="95103" cy="95103"/>
      </dsp:txXfrm>
    </dsp:sp>
    <dsp:sp modelId="{C07A119D-3F24-4C44-9524-8ABF996B74E2}">
      <dsp:nvSpPr>
        <dsp:cNvPr id="0" name=""/>
        <dsp:cNvSpPr/>
      </dsp:nvSpPr>
      <dsp:spPr>
        <a:xfrm>
          <a:off x="7661615" y="3303202"/>
          <a:ext cx="1410376" cy="490421"/>
        </a:xfrm>
        <a:prstGeom prst="ellipse">
          <a:avLst/>
        </a:prstGeom>
        <a:solidFill>
          <a:srgbClr val="0070C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GB" sz="1000" b="1" kern="1200" dirty="0" smtClean="0">
              <a:solidFill>
                <a:schemeClr val="bg1"/>
              </a:solidFill>
            </a:rPr>
            <a:t>Widen the use of the internet</a:t>
          </a:r>
          <a:endParaRPr lang="en-GB" sz="1000" b="1" kern="1200" dirty="0">
            <a:solidFill>
              <a:schemeClr val="bg1"/>
            </a:solidFill>
          </a:endParaRPr>
        </a:p>
      </dsp:txBody>
      <dsp:txXfrm>
        <a:off x="7868160" y="3375022"/>
        <a:ext cx="997286" cy="346781"/>
      </dsp:txXfrm>
    </dsp:sp>
    <dsp:sp modelId="{403ECB78-E029-45BC-9005-8F6199D80BC9}">
      <dsp:nvSpPr>
        <dsp:cNvPr id="0" name=""/>
        <dsp:cNvSpPr/>
      </dsp:nvSpPr>
      <dsp:spPr>
        <a:xfrm rot="1243205">
          <a:off x="5576828" y="4086624"/>
          <a:ext cx="2399564" cy="9505"/>
        </a:xfrm>
        <a:custGeom>
          <a:avLst/>
          <a:gdLst/>
          <a:ahLst/>
          <a:cxnLst/>
          <a:rect l="0" t="0" r="0" b="0"/>
          <a:pathLst>
            <a:path>
              <a:moveTo>
                <a:pt x="0" y="4752"/>
              </a:moveTo>
              <a:lnTo>
                <a:pt x="2399564" y="47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GB" sz="800" b="1" kern="1200">
            <a:solidFill>
              <a:schemeClr val="bg1"/>
            </a:solidFill>
          </a:endParaRPr>
        </a:p>
      </dsp:txBody>
      <dsp:txXfrm>
        <a:off x="6716621" y="4031387"/>
        <a:ext cx="119978" cy="119978"/>
      </dsp:txXfrm>
    </dsp:sp>
    <dsp:sp modelId="{5D0C924F-B2D7-44C7-AE0D-8E7418BC96EE}">
      <dsp:nvSpPr>
        <dsp:cNvPr id="0" name=""/>
        <dsp:cNvSpPr/>
      </dsp:nvSpPr>
      <dsp:spPr>
        <a:xfrm>
          <a:off x="7747357" y="4405451"/>
          <a:ext cx="1324634" cy="607327"/>
        </a:xfrm>
        <a:prstGeom prst="ellipse">
          <a:avLst/>
        </a:prstGeom>
        <a:solidFill>
          <a:srgbClr val="0070C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GB" sz="1000" b="1" kern="1200" dirty="0" smtClean="0">
              <a:solidFill>
                <a:schemeClr val="bg1"/>
              </a:solidFill>
            </a:rPr>
            <a:t>Increase research and development spending</a:t>
          </a:r>
          <a:endParaRPr lang="en-GB" sz="1000" b="1" kern="1200" dirty="0">
            <a:solidFill>
              <a:schemeClr val="bg1"/>
            </a:solidFill>
          </a:endParaRPr>
        </a:p>
      </dsp:txBody>
      <dsp:txXfrm>
        <a:off x="7941345" y="4494392"/>
        <a:ext cx="936658" cy="429445"/>
      </dsp:txXfrm>
    </dsp:sp>
    <dsp:sp modelId="{F9139BFA-7F94-4077-867F-4A201E491B84}">
      <dsp:nvSpPr>
        <dsp:cNvPr id="0" name=""/>
        <dsp:cNvSpPr/>
      </dsp:nvSpPr>
      <dsp:spPr>
        <a:xfrm rot="8927908">
          <a:off x="989522" y="4476890"/>
          <a:ext cx="2371646" cy="9505"/>
        </a:xfrm>
        <a:custGeom>
          <a:avLst/>
          <a:gdLst/>
          <a:ahLst/>
          <a:cxnLst/>
          <a:rect l="0" t="0" r="0" b="0"/>
          <a:pathLst>
            <a:path>
              <a:moveTo>
                <a:pt x="0" y="4752"/>
              </a:moveTo>
              <a:lnTo>
                <a:pt x="2371646" y="47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GB" sz="800" b="1" kern="1200">
            <a:solidFill>
              <a:schemeClr val="bg1"/>
            </a:solidFill>
          </a:endParaRPr>
        </a:p>
      </dsp:txBody>
      <dsp:txXfrm rot="10800000">
        <a:off x="2116054" y="4422351"/>
        <a:ext cx="118582" cy="118582"/>
      </dsp:txXfrm>
    </dsp:sp>
    <dsp:sp modelId="{FB9FA714-42EB-4CA3-8DF9-DC7CC36DDBDD}">
      <dsp:nvSpPr>
        <dsp:cNvPr id="0" name=""/>
        <dsp:cNvSpPr/>
      </dsp:nvSpPr>
      <dsp:spPr>
        <a:xfrm>
          <a:off x="0" y="5035318"/>
          <a:ext cx="1464606" cy="640627"/>
        </a:xfrm>
        <a:prstGeom prst="ellipse">
          <a:avLst/>
        </a:prstGeom>
        <a:solidFill>
          <a:srgbClr val="FF000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GB" sz="900" b="1" kern="1200" dirty="0" smtClean="0">
              <a:solidFill>
                <a:schemeClr val="bg1"/>
              </a:solidFill>
            </a:rPr>
            <a:t>Improve perceptions of the quality of public services</a:t>
          </a:r>
          <a:endParaRPr lang="en-GB" sz="900" b="1" kern="1200" dirty="0">
            <a:solidFill>
              <a:schemeClr val="bg1"/>
            </a:solidFill>
          </a:endParaRPr>
        </a:p>
      </dsp:txBody>
      <dsp:txXfrm>
        <a:off x="214487" y="5129136"/>
        <a:ext cx="1035632" cy="452991"/>
      </dsp:txXfrm>
    </dsp:sp>
    <dsp:sp modelId="{8E85E30E-DCD3-49D1-8347-F704AFD64302}">
      <dsp:nvSpPr>
        <dsp:cNvPr id="0" name=""/>
        <dsp:cNvSpPr/>
      </dsp:nvSpPr>
      <dsp:spPr>
        <a:xfrm rot="7472585">
          <a:off x="2066028" y="4998250"/>
          <a:ext cx="2026226" cy="9505"/>
        </a:xfrm>
        <a:custGeom>
          <a:avLst/>
          <a:gdLst/>
          <a:ahLst/>
          <a:cxnLst/>
          <a:rect l="0" t="0" r="0" b="0"/>
          <a:pathLst>
            <a:path>
              <a:moveTo>
                <a:pt x="0" y="4752"/>
              </a:moveTo>
              <a:lnTo>
                <a:pt x="2026226" y="47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GB" sz="700" b="1" kern="1200">
            <a:solidFill>
              <a:schemeClr val="bg1"/>
            </a:solidFill>
          </a:endParaRPr>
        </a:p>
      </dsp:txBody>
      <dsp:txXfrm rot="10800000">
        <a:off x="3028486" y="4952347"/>
        <a:ext cx="101311" cy="101311"/>
      </dsp:txXfrm>
    </dsp:sp>
    <dsp:sp modelId="{B865C432-9C0C-4C09-8AB8-D5C498C66BBC}">
      <dsp:nvSpPr>
        <dsp:cNvPr id="0" name=""/>
        <dsp:cNvSpPr/>
      </dsp:nvSpPr>
      <dsp:spPr>
        <a:xfrm>
          <a:off x="1524368" y="5822672"/>
          <a:ext cx="1516182" cy="675287"/>
        </a:xfrm>
        <a:prstGeom prst="ellipse">
          <a:avLst/>
        </a:prstGeom>
        <a:solidFill>
          <a:srgbClr val="FF000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GB" sz="800" b="1" kern="1200" dirty="0" smtClean="0">
              <a:solidFill>
                <a:schemeClr val="bg1"/>
              </a:solidFill>
            </a:rPr>
            <a:t>Increase the proportion of young people in learning training or work</a:t>
          </a:r>
          <a:endParaRPr lang="en-GB" sz="800" b="1" kern="1200" dirty="0">
            <a:solidFill>
              <a:schemeClr val="bg1"/>
            </a:solidFill>
          </a:endParaRPr>
        </a:p>
      </dsp:txBody>
      <dsp:txXfrm>
        <a:off x="1746408" y="5921565"/>
        <a:ext cx="1072102" cy="477501"/>
      </dsp:txXfrm>
    </dsp:sp>
    <dsp:sp modelId="{7E4C4E61-CA08-493F-A1C3-18F6CC2ACDD7}">
      <dsp:nvSpPr>
        <dsp:cNvPr id="0" name=""/>
        <dsp:cNvSpPr/>
      </dsp:nvSpPr>
      <dsp:spPr>
        <a:xfrm rot="10889755">
          <a:off x="1355500" y="3107225"/>
          <a:ext cx="1524471" cy="9505"/>
        </a:xfrm>
        <a:custGeom>
          <a:avLst/>
          <a:gdLst/>
          <a:ahLst/>
          <a:cxnLst/>
          <a:rect l="0" t="0" r="0" b="0"/>
          <a:pathLst>
            <a:path>
              <a:moveTo>
                <a:pt x="0" y="4752"/>
              </a:moveTo>
              <a:lnTo>
                <a:pt x="1524471" y="47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b="1" kern="1200">
            <a:solidFill>
              <a:schemeClr val="bg1"/>
            </a:solidFill>
          </a:endParaRPr>
        </a:p>
      </dsp:txBody>
      <dsp:txXfrm rot="10800000">
        <a:off x="2079623" y="3073866"/>
        <a:ext cx="76223" cy="76223"/>
      </dsp:txXfrm>
    </dsp:sp>
    <dsp:sp modelId="{1AE51237-6A2E-491E-B360-137D1E44C4E9}">
      <dsp:nvSpPr>
        <dsp:cNvPr id="0" name=""/>
        <dsp:cNvSpPr/>
      </dsp:nvSpPr>
      <dsp:spPr>
        <a:xfrm>
          <a:off x="0" y="2673272"/>
          <a:ext cx="1356419" cy="802225"/>
        </a:xfrm>
        <a:prstGeom prst="ellipse">
          <a:avLst/>
        </a:prstGeom>
        <a:solidFill>
          <a:srgbClr val="FF000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GB" sz="900" b="1" kern="1200" dirty="0" smtClean="0">
              <a:solidFill>
                <a:schemeClr val="bg1"/>
              </a:solidFill>
            </a:rPr>
            <a:t>Improve access to suitable housing options</a:t>
          </a:r>
          <a:endParaRPr lang="en-GB" sz="900" b="1" kern="1200" dirty="0">
            <a:solidFill>
              <a:schemeClr val="bg1"/>
            </a:solidFill>
          </a:endParaRPr>
        </a:p>
      </dsp:txBody>
      <dsp:txXfrm>
        <a:off x="198643" y="2790755"/>
        <a:ext cx="959133" cy="567259"/>
      </dsp:txXfrm>
    </dsp:sp>
    <dsp:sp modelId="{984A5CB9-E9B8-4223-A631-85D5950BC160}">
      <dsp:nvSpPr>
        <dsp:cNvPr id="0" name=""/>
        <dsp:cNvSpPr/>
      </dsp:nvSpPr>
      <dsp:spPr>
        <a:xfrm rot="19599072">
          <a:off x="5198422" y="1576938"/>
          <a:ext cx="3112108" cy="9505"/>
        </a:xfrm>
        <a:custGeom>
          <a:avLst/>
          <a:gdLst/>
          <a:ahLst/>
          <a:cxnLst/>
          <a:rect l="0" t="0" r="0" b="0"/>
          <a:pathLst>
            <a:path>
              <a:moveTo>
                <a:pt x="0" y="4752"/>
              </a:moveTo>
              <a:lnTo>
                <a:pt x="3112108" y="47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GB" sz="1100" b="1" kern="1200">
            <a:solidFill>
              <a:schemeClr val="bg1"/>
            </a:solidFill>
          </a:endParaRPr>
        </a:p>
      </dsp:txBody>
      <dsp:txXfrm>
        <a:off x="6676674" y="1503888"/>
        <a:ext cx="155605" cy="155605"/>
      </dsp:txXfrm>
    </dsp:sp>
    <dsp:sp modelId="{B087DAD6-10FB-4D21-8AE7-28AA9A15E412}">
      <dsp:nvSpPr>
        <dsp:cNvPr id="0" name=""/>
        <dsp:cNvSpPr/>
      </dsp:nvSpPr>
      <dsp:spPr>
        <a:xfrm>
          <a:off x="7809032" y="150877"/>
          <a:ext cx="1262959" cy="642476"/>
        </a:xfrm>
        <a:prstGeom prst="ellipse">
          <a:avLst/>
        </a:prstGeom>
        <a:solidFill>
          <a:srgbClr val="00B05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GB" sz="1000" b="1" kern="1200" dirty="0" smtClean="0">
              <a:solidFill>
                <a:schemeClr val="bg1"/>
              </a:solidFill>
            </a:rPr>
            <a:t>Reduce Traffic Congestion</a:t>
          </a:r>
          <a:endParaRPr lang="en-GB" sz="1000" b="1" kern="1200" dirty="0">
            <a:solidFill>
              <a:schemeClr val="bg1"/>
            </a:solidFill>
          </a:endParaRPr>
        </a:p>
      </dsp:txBody>
      <dsp:txXfrm>
        <a:off x="7993988" y="244965"/>
        <a:ext cx="893047" cy="4543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F0E804-7FEE-4837-94AA-1EC9004B008F}">
      <dsp:nvSpPr>
        <dsp:cNvPr id="0" name=""/>
        <dsp:cNvSpPr/>
      </dsp:nvSpPr>
      <dsp:spPr>
        <a:xfrm>
          <a:off x="3433038" y="2390622"/>
          <a:ext cx="1862749" cy="1475681"/>
        </a:xfrm>
        <a:prstGeom prst="verticalScroll">
          <a:avLst/>
        </a:prstGeom>
        <a:solidFill>
          <a:srgbClr val="FFC000">
            <a:alpha val="46000"/>
          </a:srgb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b="1" kern="1200" dirty="0" smtClean="0"/>
            <a:t>‘Organisational Priorities’</a:t>
          </a:r>
          <a:endParaRPr lang="en-GB" sz="1400" b="1" kern="1200" dirty="0"/>
        </a:p>
        <a:p>
          <a:pPr lvl="0" algn="ctr" defTabSz="622300">
            <a:lnSpc>
              <a:spcPct val="90000"/>
            </a:lnSpc>
            <a:spcBef>
              <a:spcPct val="0"/>
            </a:spcBef>
            <a:spcAft>
              <a:spcPct val="35000"/>
            </a:spcAft>
          </a:pPr>
          <a:r>
            <a:rPr lang="en-GB" sz="1400" b="1" kern="1200" dirty="0"/>
            <a:t>Policy &amp; Strategy</a:t>
          </a:r>
        </a:p>
      </dsp:txBody>
      <dsp:txXfrm>
        <a:off x="3617498" y="2575082"/>
        <a:ext cx="1493829" cy="1198991"/>
      </dsp:txXfrm>
    </dsp:sp>
    <dsp:sp modelId="{54F3F101-265B-4F9C-843C-CC58508A179B}">
      <dsp:nvSpPr>
        <dsp:cNvPr id="0" name=""/>
        <dsp:cNvSpPr/>
      </dsp:nvSpPr>
      <dsp:spPr>
        <a:xfrm rot="15694411">
          <a:off x="3297921" y="1561846"/>
          <a:ext cx="1670997" cy="14650"/>
        </a:xfrm>
        <a:custGeom>
          <a:avLst/>
          <a:gdLst/>
          <a:ahLst/>
          <a:cxnLst/>
          <a:rect l="0" t="0" r="0" b="0"/>
          <a:pathLst>
            <a:path>
              <a:moveTo>
                <a:pt x="0" y="7325"/>
              </a:moveTo>
              <a:lnTo>
                <a:pt x="1670997" y="73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0800000">
        <a:off x="4091645" y="1527396"/>
        <a:ext cx="83549" cy="83549"/>
      </dsp:txXfrm>
    </dsp:sp>
    <dsp:sp modelId="{25907DD8-DAC7-465B-8E18-32AECF78CF28}">
      <dsp:nvSpPr>
        <dsp:cNvPr id="0" name=""/>
        <dsp:cNvSpPr/>
      </dsp:nvSpPr>
      <dsp:spPr>
        <a:xfrm>
          <a:off x="3352311" y="0"/>
          <a:ext cx="1207556" cy="744233"/>
        </a:xfrm>
        <a:prstGeom prst="ellipse">
          <a:avLst/>
        </a:prstGeom>
        <a:solidFill>
          <a:srgbClr val="00B05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smtClean="0">
              <a:solidFill>
                <a:schemeClr val="bg1"/>
              </a:solidFill>
            </a:rPr>
            <a:t>Carbon Reduction</a:t>
          </a:r>
          <a:endParaRPr lang="en-GB" sz="1200" kern="1200" dirty="0">
            <a:solidFill>
              <a:schemeClr val="bg1"/>
            </a:solidFill>
          </a:endParaRPr>
        </a:p>
      </dsp:txBody>
      <dsp:txXfrm>
        <a:off x="3529153" y="108990"/>
        <a:ext cx="853872" cy="526253"/>
      </dsp:txXfrm>
    </dsp:sp>
    <dsp:sp modelId="{1855A883-5525-4740-8295-143903868D81}">
      <dsp:nvSpPr>
        <dsp:cNvPr id="0" name=""/>
        <dsp:cNvSpPr/>
      </dsp:nvSpPr>
      <dsp:spPr>
        <a:xfrm rot="11840869">
          <a:off x="1633971" y="2566113"/>
          <a:ext cx="1907375" cy="14650"/>
        </a:xfrm>
        <a:custGeom>
          <a:avLst/>
          <a:gdLst/>
          <a:ahLst/>
          <a:cxnLst/>
          <a:rect l="0" t="0" r="0" b="0"/>
          <a:pathLst>
            <a:path>
              <a:moveTo>
                <a:pt x="0" y="7325"/>
              </a:moveTo>
              <a:lnTo>
                <a:pt x="1907375" y="73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GB" sz="600" kern="1200"/>
        </a:p>
      </dsp:txBody>
      <dsp:txXfrm rot="10800000">
        <a:off x="2539974" y="2525754"/>
        <a:ext cx="95368" cy="95368"/>
      </dsp:txXfrm>
    </dsp:sp>
    <dsp:sp modelId="{34862042-B3EA-4B3B-A204-D5ABD4B9A180}">
      <dsp:nvSpPr>
        <dsp:cNvPr id="0" name=""/>
        <dsp:cNvSpPr/>
      </dsp:nvSpPr>
      <dsp:spPr>
        <a:xfrm>
          <a:off x="88117" y="1695701"/>
          <a:ext cx="1761876" cy="744233"/>
        </a:xfrm>
        <a:prstGeom prst="ellipse">
          <a:avLst/>
        </a:prstGeom>
        <a:solidFill>
          <a:srgbClr val="00B05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smtClean="0">
              <a:solidFill>
                <a:schemeClr val="bg1"/>
              </a:solidFill>
            </a:rPr>
            <a:t>Recyclable/ Recycled Goods</a:t>
          </a:r>
          <a:endParaRPr lang="en-GB" sz="1200" kern="1200" dirty="0">
            <a:solidFill>
              <a:schemeClr val="bg1"/>
            </a:solidFill>
          </a:endParaRPr>
        </a:p>
      </dsp:txBody>
      <dsp:txXfrm>
        <a:off x="346138" y="1804691"/>
        <a:ext cx="1245834" cy="526253"/>
      </dsp:txXfrm>
    </dsp:sp>
    <dsp:sp modelId="{0C618332-00EE-436D-B481-0898B465DBBD}">
      <dsp:nvSpPr>
        <dsp:cNvPr id="0" name=""/>
        <dsp:cNvSpPr/>
      </dsp:nvSpPr>
      <dsp:spPr>
        <a:xfrm rot="19781239">
          <a:off x="4948460" y="2072594"/>
          <a:ext cx="2418816" cy="14650"/>
        </a:xfrm>
        <a:custGeom>
          <a:avLst/>
          <a:gdLst/>
          <a:ahLst/>
          <a:cxnLst/>
          <a:rect l="0" t="0" r="0" b="0"/>
          <a:pathLst>
            <a:path>
              <a:moveTo>
                <a:pt x="0" y="7325"/>
              </a:moveTo>
              <a:lnTo>
                <a:pt x="2418816" y="73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GB" sz="800" kern="1200"/>
        </a:p>
      </dsp:txBody>
      <dsp:txXfrm>
        <a:off x="6097398" y="2019448"/>
        <a:ext cx="120940" cy="120940"/>
      </dsp:txXfrm>
    </dsp:sp>
    <dsp:sp modelId="{8371DAD6-A25C-493F-8BA6-BB6A661C771B}">
      <dsp:nvSpPr>
        <dsp:cNvPr id="0" name=""/>
        <dsp:cNvSpPr/>
      </dsp:nvSpPr>
      <dsp:spPr>
        <a:xfrm>
          <a:off x="7052897" y="847655"/>
          <a:ext cx="1152378" cy="744233"/>
        </a:xfrm>
        <a:prstGeom prst="ellipse">
          <a:avLst/>
        </a:prstGeom>
        <a:solidFill>
          <a:srgbClr val="FF000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bg1"/>
              </a:solidFill>
            </a:rPr>
            <a:t>Fair &amp; Ethical Trade</a:t>
          </a:r>
          <a:endParaRPr lang="en-GB" sz="1200" b="1" kern="1200" dirty="0">
            <a:solidFill>
              <a:schemeClr val="bg1"/>
            </a:solidFill>
          </a:endParaRPr>
        </a:p>
      </dsp:txBody>
      <dsp:txXfrm>
        <a:off x="7221659" y="956645"/>
        <a:ext cx="814854" cy="526253"/>
      </dsp:txXfrm>
    </dsp:sp>
    <dsp:sp modelId="{BB6DF281-CB11-40C9-8A61-6A873C65FF8D}">
      <dsp:nvSpPr>
        <dsp:cNvPr id="0" name=""/>
        <dsp:cNvSpPr/>
      </dsp:nvSpPr>
      <dsp:spPr>
        <a:xfrm rot="18695614">
          <a:off x="4540101" y="1716551"/>
          <a:ext cx="2142157" cy="14650"/>
        </a:xfrm>
        <a:custGeom>
          <a:avLst/>
          <a:gdLst/>
          <a:ahLst/>
          <a:cxnLst/>
          <a:rect l="0" t="0" r="0" b="0"/>
          <a:pathLst>
            <a:path>
              <a:moveTo>
                <a:pt x="0" y="7325"/>
              </a:moveTo>
              <a:lnTo>
                <a:pt x="2142157" y="73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GB" sz="700" kern="1200"/>
        </a:p>
      </dsp:txBody>
      <dsp:txXfrm>
        <a:off x="5557626" y="1670322"/>
        <a:ext cx="107107" cy="107107"/>
      </dsp:txXfrm>
    </dsp:sp>
    <dsp:sp modelId="{3CCAF94D-E44B-498C-953B-5440EF53A574}">
      <dsp:nvSpPr>
        <dsp:cNvPr id="0" name=""/>
        <dsp:cNvSpPr/>
      </dsp:nvSpPr>
      <dsp:spPr>
        <a:xfrm>
          <a:off x="6050664" y="230892"/>
          <a:ext cx="1110887" cy="744233"/>
        </a:xfrm>
        <a:prstGeom prst="ellipse">
          <a:avLst/>
        </a:prstGeom>
        <a:solidFill>
          <a:srgbClr val="0070C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smtClean="0">
              <a:solidFill>
                <a:schemeClr val="bg1"/>
              </a:solidFill>
            </a:rPr>
            <a:t>Local Sourcing</a:t>
          </a:r>
          <a:endParaRPr lang="en-GB" sz="1200" kern="1200" dirty="0">
            <a:solidFill>
              <a:schemeClr val="bg1"/>
            </a:solidFill>
          </a:endParaRPr>
        </a:p>
      </dsp:txBody>
      <dsp:txXfrm>
        <a:off x="6213350" y="339882"/>
        <a:ext cx="785515" cy="526253"/>
      </dsp:txXfrm>
    </dsp:sp>
    <dsp:sp modelId="{188AAB6C-4906-4BBC-B622-BB5A2E2A3D7B}">
      <dsp:nvSpPr>
        <dsp:cNvPr id="0" name=""/>
        <dsp:cNvSpPr/>
      </dsp:nvSpPr>
      <dsp:spPr>
        <a:xfrm rot="20600540">
          <a:off x="5184153" y="2508249"/>
          <a:ext cx="2457242" cy="14650"/>
        </a:xfrm>
        <a:custGeom>
          <a:avLst/>
          <a:gdLst/>
          <a:ahLst/>
          <a:cxnLst/>
          <a:rect l="0" t="0" r="0" b="0"/>
          <a:pathLst>
            <a:path>
              <a:moveTo>
                <a:pt x="0" y="7325"/>
              </a:moveTo>
              <a:lnTo>
                <a:pt x="2457242" y="73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GB" sz="800" kern="1200"/>
        </a:p>
      </dsp:txBody>
      <dsp:txXfrm>
        <a:off x="6351343" y="2454143"/>
        <a:ext cx="122862" cy="122862"/>
      </dsp:txXfrm>
    </dsp:sp>
    <dsp:sp modelId="{C58E6EDB-DB54-4389-A0FC-4451764F856D}">
      <dsp:nvSpPr>
        <dsp:cNvPr id="0" name=""/>
        <dsp:cNvSpPr/>
      </dsp:nvSpPr>
      <dsp:spPr>
        <a:xfrm>
          <a:off x="7515453" y="1618599"/>
          <a:ext cx="1302944" cy="744233"/>
        </a:xfrm>
        <a:prstGeom prst="ellipse">
          <a:avLst/>
        </a:prstGeom>
        <a:solidFill>
          <a:srgbClr val="0070C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smtClean="0">
              <a:solidFill>
                <a:schemeClr val="bg1"/>
              </a:solidFill>
            </a:rPr>
            <a:t>Innovation</a:t>
          </a:r>
          <a:endParaRPr lang="en-GB" sz="1200" kern="1200" dirty="0">
            <a:solidFill>
              <a:schemeClr val="bg1"/>
            </a:solidFill>
          </a:endParaRPr>
        </a:p>
      </dsp:txBody>
      <dsp:txXfrm>
        <a:off x="7706265" y="1727589"/>
        <a:ext cx="921320" cy="526253"/>
      </dsp:txXfrm>
    </dsp:sp>
    <dsp:sp modelId="{970E505D-6483-4531-A9BB-D683E9EE0EA9}">
      <dsp:nvSpPr>
        <dsp:cNvPr id="0" name=""/>
        <dsp:cNvSpPr/>
      </dsp:nvSpPr>
      <dsp:spPr>
        <a:xfrm rot="7745698">
          <a:off x="2184256" y="4539285"/>
          <a:ext cx="2055730" cy="14650"/>
        </a:xfrm>
        <a:custGeom>
          <a:avLst/>
          <a:gdLst/>
          <a:ahLst/>
          <a:cxnLst/>
          <a:rect l="0" t="0" r="0" b="0"/>
          <a:pathLst>
            <a:path>
              <a:moveTo>
                <a:pt x="0" y="7325"/>
              </a:moveTo>
              <a:lnTo>
                <a:pt x="2055730" y="73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GB" sz="700" kern="1200"/>
        </a:p>
      </dsp:txBody>
      <dsp:txXfrm rot="10800000">
        <a:off x="3160728" y="4495217"/>
        <a:ext cx="102786" cy="102786"/>
      </dsp:txXfrm>
    </dsp:sp>
    <dsp:sp modelId="{4358D888-950F-4FD8-9E63-9DD8E0E993DD}">
      <dsp:nvSpPr>
        <dsp:cNvPr id="0" name=""/>
        <dsp:cNvSpPr/>
      </dsp:nvSpPr>
      <dsp:spPr>
        <a:xfrm>
          <a:off x="1501957" y="5319186"/>
          <a:ext cx="1560129" cy="744233"/>
        </a:xfrm>
        <a:prstGeom prst="ellipse">
          <a:avLst/>
        </a:prstGeom>
        <a:solidFill>
          <a:srgbClr val="FF000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smtClean="0">
              <a:solidFill>
                <a:schemeClr val="bg1"/>
              </a:solidFill>
            </a:rPr>
            <a:t>Health Improvement</a:t>
          </a:r>
          <a:endParaRPr lang="en-GB" sz="1200" kern="1200" dirty="0">
            <a:solidFill>
              <a:schemeClr val="bg1"/>
            </a:solidFill>
          </a:endParaRPr>
        </a:p>
      </dsp:txBody>
      <dsp:txXfrm>
        <a:off x="1730433" y="5428176"/>
        <a:ext cx="1103177" cy="526253"/>
      </dsp:txXfrm>
    </dsp:sp>
    <dsp:sp modelId="{9EFE56AB-7F79-408E-A05A-40089BC2CC5C}">
      <dsp:nvSpPr>
        <dsp:cNvPr id="0" name=""/>
        <dsp:cNvSpPr/>
      </dsp:nvSpPr>
      <dsp:spPr>
        <a:xfrm rot="2441839">
          <a:off x="4710200" y="4432873"/>
          <a:ext cx="2358779" cy="14650"/>
        </a:xfrm>
        <a:custGeom>
          <a:avLst/>
          <a:gdLst/>
          <a:ahLst/>
          <a:cxnLst/>
          <a:rect l="0" t="0" r="0" b="0"/>
          <a:pathLst>
            <a:path>
              <a:moveTo>
                <a:pt x="0" y="7325"/>
              </a:moveTo>
              <a:lnTo>
                <a:pt x="2358779" y="73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GB" sz="800" kern="1200"/>
        </a:p>
      </dsp:txBody>
      <dsp:txXfrm>
        <a:off x="5830620" y="4381229"/>
        <a:ext cx="117938" cy="117938"/>
      </dsp:txXfrm>
    </dsp:sp>
    <dsp:sp modelId="{6BD8370A-4D97-49DC-8C86-EB1D41DBDD58}">
      <dsp:nvSpPr>
        <dsp:cNvPr id="0" name=""/>
        <dsp:cNvSpPr/>
      </dsp:nvSpPr>
      <dsp:spPr>
        <a:xfrm>
          <a:off x="6358951" y="5164985"/>
          <a:ext cx="1612054" cy="744233"/>
        </a:xfrm>
        <a:prstGeom prst="ellipse">
          <a:avLst/>
        </a:prstGeom>
        <a:solidFill>
          <a:srgbClr val="FF000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smtClean="0">
              <a:solidFill>
                <a:schemeClr val="bg1"/>
              </a:solidFill>
            </a:rPr>
            <a:t>Equality and Diversity</a:t>
          </a:r>
          <a:endParaRPr lang="en-GB" sz="1200" kern="1200" dirty="0">
            <a:solidFill>
              <a:schemeClr val="bg1"/>
            </a:solidFill>
          </a:endParaRPr>
        </a:p>
      </dsp:txBody>
      <dsp:txXfrm>
        <a:off x="6595031" y="5273975"/>
        <a:ext cx="1139894" cy="526253"/>
      </dsp:txXfrm>
    </dsp:sp>
    <dsp:sp modelId="{5866293E-E0D0-40A5-8F91-FEF3257D99D7}">
      <dsp:nvSpPr>
        <dsp:cNvPr id="0" name=""/>
        <dsp:cNvSpPr/>
      </dsp:nvSpPr>
      <dsp:spPr>
        <a:xfrm rot="1410941">
          <a:off x="5080718" y="3956938"/>
          <a:ext cx="2408929" cy="14650"/>
        </a:xfrm>
        <a:custGeom>
          <a:avLst/>
          <a:gdLst/>
          <a:ahLst/>
          <a:cxnLst/>
          <a:rect l="0" t="0" r="0" b="0"/>
          <a:pathLst>
            <a:path>
              <a:moveTo>
                <a:pt x="0" y="7325"/>
              </a:moveTo>
              <a:lnTo>
                <a:pt x="2408929" y="73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GB" sz="800" kern="1200"/>
        </a:p>
      </dsp:txBody>
      <dsp:txXfrm>
        <a:off x="6224960" y="3904040"/>
        <a:ext cx="120446" cy="120446"/>
      </dsp:txXfrm>
    </dsp:sp>
    <dsp:sp modelId="{507A3B61-B289-4B0E-9E8D-0215BE55496B}">
      <dsp:nvSpPr>
        <dsp:cNvPr id="0" name=""/>
        <dsp:cNvSpPr/>
      </dsp:nvSpPr>
      <dsp:spPr>
        <a:xfrm>
          <a:off x="7207028" y="4316938"/>
          <a:ext cx="1487633" cy="744233"/>
        </a:xfrm>
        <a:prstGeom prst="ellipse">
          <a:avLst/>
        </a:prstGeom>
        <a:solidFill>
          <a:srgbClr val="FF000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smtClean="0">
              <a:solidFill>
                <a:schemeClr val="bg1"/>
              </a:solidFill>
            </a:rPr>
            <a:t>Accessibility</a:t>
          </a:r>
          <a:r>
            <a:rPr lang="en-GB" sz="1200" kern="1200" dirty="0" smtClean="0"/>
            <a:t> </a:t>
          </a:r>
          <a:endParaRPr lang="en-GB" sz="1200" kern="1200" dirty="0"/>
        </a:p>
      </dsp:txBody>
      <dsp:txXfrm>
        <a:off x="7424887" y="4425928"/>
        <a:ext cx="1051915" cy="526253"/>
      </dsp:txXfrm>
    </dsp:sp>
    <dsp:sp modelId="{E9EC3718-2580-4313-AB3B-66F4D631A1BF}">
      <dsp:nvSpPr>
        <dsp:cNvPr id="0" name=""/>
        <dsp:cNvSpPr/>
      </dsp:nvSpPr>
      <dsp:spPr>
        <a:xfrm rot="14021193">
          <a:off x="2371156" y="1711904"/>
          <a:ext cx="1915124" cy="14650"/>
        </a:xfrm>
        <a:custGeom>
          <a:avLst/>
          <a:gdLst/>
          <a:ahLst/>
          <a:cxnLst/>
          <a:rect l="0" t="0" r="0" b="0"/>
          <a:pathLst>
            <a:path>
              <a:moveTo>
                <a:pt x="0" y="7325"/>
              </a:moveTo>
              <a:lnTo>
                <a:pt x="1915124" y="73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GB" sz="600" kern="1200"/>
        </a:p>
      </dsp:txBody>
      <dsp:txXfrm rot="10800000">
        <a:off x="3280840" y="1671351"/>
        <a:ext cx="95756" cy="95756"/>
      </dsp:txXfrm>
    </dsp:sp>
    <dsp:sp modelId="{20FD0374-7308-4BDA-A437-F771E9176D8E}">
      <dsp:nvSpPr>
        <dsp:cNvPr id="0" name=""/>
        <dsp:cNvSpPr/>
      </dsp:nvSpPr>
      <dsp:spPr>
        <a:xfrm>
          <a:off x="1836773" y="230881"/>
          <a:ext cx="1343177" cy="744233"/>
        </a:xfrm>
        <a:prstGeom prst="ellipse">
          <a:avLst/>
        </a:prstGeom>
        <a:solidFill>
          <a:srgbClr val="00B05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smtClean="0">
              <a:solidFill>
                <a:schemeClr val="bg1"/>
              </a:solidFill>
            </a:rPr>
            <a:t>Waste Reduction</a:t>
          </a:r>
          <a:endParaRPr lang="en-GB" sz="1200" kern="1200" dirty="0">
            <a:solidFill>
              <a:schemeClr val="bg1"/>
            </a:solidFill>
          </a:endParaRPr>
        </a:p>
      </dsp:txBody>
      <dsp:txXfrm>
        <a:off x="2033477" y="339871"/>
        <a:ext cx="949769" cy="526253"/>
      </dsp:txXfrm>
    </dsp:sp>
    <dsp:sp modelId="{6AF61897-F89E-4163-8C41-A67425FD9216}">
      <dsp:nvSpPr>
        <dsp:cNvPr id="0" name=""/>
        <dsp:cNvSpPr/>
      </dsp:nvSpPr>
      <dsp:spPr>
        <a:xfrm rot="6077950">
          <a:off x="3139571" y="4734832"/>
          <a:ext cx="1804835" cy="14650"/>
        </a:xfrm>
        <a:custGeom>
          <a:avLst/>
          <a:gdLst/>
          <a:ahLst/>
          <a:cxnLst/>
          <a:rect l="0" t="0" r="0" b="0"/>
          <a:pathLst>
            <a:path>
              <a:moveTo>
                <a:pt x="0" y="7325"/>
              </a:moveTo>
              <a:lnTo>
                <a:pt x="1804835" y="73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GB" sz="600" kern="1200"/>
        </a:p>
      </dsp:txBody>
      <dsp:txXfrm rot="10800000">
        <a:off x="3996868" y="4697036"/>
        <a:ext cx="90241" cy="90241"/>
      </dsp:txXfrm>
    </dsp:sp>
    <dsp:sp modelId="{5FF39F67-2780-434F-A95B-460EF44AB007}">
      <dsp:nvSpPr>
        <dsp:cNvPr id="0" name=""/>
        <dsp:cNvSpPr/>
      </dsp:nvSpPr>
      <dsp:spPr>
        <a:xfrm>
          <a:off x="3121000" y="5624815"/>
          <a:ext cx="1340558" cy="744233"/>
        </a:xfrm>
        <a:prstGeom prst="ellipse">
          <a:avLst/>
        </a:prstGeom>
        <a:solidFill>
          <a:srgbClr val="FF000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smtClean="0">
              <a:solidFill>
                <a:schemeClr val="bg1"/>
              </a:solidFill>
            </a:rPr>
            <a:t>Community Benefits</a:t>
          </a:r>
          <a:endParaRPr lang="en-GB" sz="1200" kern="1200" dirty="0">
            <a:solidFill>
              <a:schemeClr val="bg1"/>
            </a:solidFill>
          </a:endParaRPr>
        </a:p>
      </dsp:txBody>
      <dsp:txXfrm>
        <a:off x="3317320" y="5733805"/>
        <a:ext cx="947918" cy="526253"/>
      </dsp:txXfrm>
    </dsp:sp>
    <dsp:sp modelId="{F7E47BA7-E3F6-4418-ADD3-ED1506CD6DA2}">
      <dsp:nvSpPr>
        <dsp:cNvPr id="0" name=""/>
        <dsp:cNvSpPr/>
      </dsp:nvSpPr>
      <dsp:spPr>
        <a:xfrm rot="9989596">
          <a:off x="1378766" y="3583238"/>
          <a:ext cx="2123709" cy="14650"/>
        </a:xfrm>
        <a:custGeom>
          <a:avLst/>
          <a:gdLst/>
          <a:ahLst/>
          <a:cxnLst/>
          <a:rect l="0" t="0" r="0" b="0"/>
          <a:pathLst>
            <a:path>
              <a:moveTo>
                <a:pt x="0" y="7325"/>
              </a:moveTo>
              <a:lnTo>
                <a:pt x="2123709" y="73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GB" sz="700" kern="1200"/>
        </a:p>
      </dsp:txBody>
      <dsp:txXfrm rot="10800000">
        <a:off x="2387528" y="3537470"/>
        <a:ext cx="106185" cy="106185"/>
      </dsp:txXfrm>
    </dsp:sp>
    <dsp:sp modelId="{5C1C6F40-5F7C-4AD7-8911-90C77E83DB96}">
      <dsp:nvSpPr>
        <dsp:cNvPr id="0" name=""/>
        <dsp:cNvSpPr/>
      </dsp:nvSpPr>
      <dsp:spPr>
        <a:xfrm>
          <a:off x="37161" y="3623087"/>
          <a:ext cx="1437762" cy="744233"/>
        </a:xfrm>
        <a:prstGeom prst="ellipse">
          <a:avLst/>
        </a:prstGeom>
        <a:solidFill>
          <a:srgbClr val="0070C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smtClean="0">
              <a:solidFill>
                <a:schemeClr val="bg1"/>
              </a:solidFill>
            </a:rPr>
            <a:t>Construction</a:t>
          </a:r>
          <a:endParaRPr lang="en-GB" sz="1200" kern="1200" dirty="0">
            <a:solidFill>
              <a:schemeClr val="bg1"/>
            </a:solidFill>
          </a:endParaRPr>
        </a:p>
      </dsp:txBody>
      <dsp:txXfrm>
        <a:off x="247716" y="3732077"/>
        <a:ext cx="1016652" cy="526253"/>
      </dsp:txXfrm>
    </dsp:sp>
    <dsp:sp modelId="{4508DDC1-AC76-4D9A-8A99-F7C4E0FDC346}">
      <dsp:nvSpPr>
        <dsp:cNvPr id="0" name=""/>
        <dsp:cNvSpPr/>
      </dsp:nvSpPr>
      <dsp:spPr>
        <a:xfrm rot="21407686">
          <a:off x="5291985" y="3016059"/>
          <a:ext cx="1897630" cy="14650"/>
        </a:xfrm>
        <a:custGeom>
          <a:avLst/>
          <a:gdLst/>
          <a:ahLst/>
          <a:cxnLst/>
          <a:rect l="0" t="0" r="0" b="0"/>
          <a:pathLst>
            <a:path>
              <a:moveTo>
                <a:pt x="0" y="7325"/>
              </a:moveTo>
              <a:lnTo>
                <a:pt x="1897630" y="73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GB" sz="600" kern="1200"/>
        </a:p>
      </dsp:txBody>
      <dsp:txXfrm>
        <a:off x="6193359" y="2975943"/>
        <a:ext cx="94881" cy="94881"/>
      </dsp:txXfrm>
    </dsp:sp>
    <dsp:sp modelId="{89898316-B8BA-414B-9AF4-843F16AEE6BF}">
      <dsp:nvSpPr>
        <dsp:cNvPr id="0" name=""/>
        <dsp:cNvSpPr/>
      </dsp:nvSpPr>
      <dsp:spPr>
        <a:xfrm>
          <a:off x="7177541" y="2543748"/>
          <a:ext cx="1966458" cy="744233"/>
        </a:xfrm>
        <a:prstGeom prst="ellipse">
          <a:avLst/>
        </a:prstGeom>
        <a:solidFill>
          <a:srgbClr val="00B05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smtClean="0">
              <a:solidFill>
                <a:schemeClr val="bg1"/>
              </a:solidFill>
            </a:rPr>
            <a:t>Energy and Resource Efficiency</a:t>
          </a:r>
          <a:endParaRPr lang="en-GB" sz="1200" kern="1200" dirty="0">
            <a:solidFill>
              <a:schemeClr val="bg1"/>
            </a:solidFill>
          </a:endParaRPr>
        </a:p>
      </dsp:txBody>
      <dsp:txXfrm>
        <a:off x="7465522" y="2652738"/>
        <a:ext cx="1390496" cy="526253"/>
      </dsp:txXfrm>
    </dsp:sp>
    <dsp:sp modelId="{21B9897D-1291-4D91-A158-90D242EA2FD7}">
      <dsp:nvSpPr>
        <dsp:cNvPr id="0" name=""/>
        <dsp:cNvSpPr/>
      </dsp:nvSpPr>
      <dsp:spPr>
        <a:xfrm rot="10856480">
          <a:off x="1618723" y="3090932"/>
          <a:ext cx="1814637" cy="14650"/>
        </a:xfrm>
        <a:custGeom>
          <a:avLst/>
          <a:gdLst/>
          <a:ahLst/>
          <a:cxnLst/>
          <a:rect l="0" t="0" r="0" b="0"/>
          <a:pathLst>
            <a:path>
              <a:moveTo>
                <a:pt x="0" y="7325"/>
              </a:moveTo>
              <a:lnTo>
                <a:pt x="1814637" y="73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GB" sz="600" kern="1200"/>
        </a:p>
      </dsp:txBody>
      <dsp:txXfrm rot="10800000">
        <a:off x="2480676" y="3052891"/>
        <a:ext cx="90731" cy="90731"/>
      </dsp:txXfrm>
    </dsp:sp>
    <dsp:sp modelId="{C07A119D-3F24-4C44-9524-8ABF996B74E2}">
      <dsp:nvSpPr>
        <dsp:cNvPr id="0" name=""/>
        <dsp:cNvSpPr/>
      </dsp:nvSpPr>
      <dsp:spPr>
        <a:xfrm>
          <a:off x="0" y="2697939"/>
          <a:ext cx="1619363" cy="744233"/>
        </a:xfrm>
        <a:prstGeom prst="ellipse">
          <a:avLst/>
        </a:prstGeom>
        <a:solidFill>
          <a:srgbClr val="00B05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smtClean="0">
              <a:solidFill>
                <a:schemeClr val="bg1"/>
              </a:solidFill>
            </a:rPr>
            <a:t>A Healthy and Protected Environment</a:t>
          </a:r>
          <a:endParaRPr lang="en-GB" sz="1200" kern="1200" dirty="0">
            <a:solidFill>
              <a:schemeClr val="bg1"/>
            </a:solidFill>
          </a:endParaRPr>
        </a:p>
      </dsp:txBody>
      <dsp:txXfrm>
        <a:off x="237150" y="2806929"/>
        <a:ext cx="1145063" cy="526253"/>
      </dsp:txXfrm>
    </dsp:sp>
    <dsp:sp modelId="{F9139BFA-7F94-4077-867F-4A201E491B84}">
      <dsp:nvSpPr>
        <dsp:cNvPr id="0" name=""/>
        <dsp:cNvSpPr/>
      </dsp:nvSpPr>
      <dsp:spPr>
        <a:xfrm rot="4086437">
          <a:off x="4090293" y="4647814"/>
          <a:ext cx="1775228" cy="14650"/>
        </a:xfrm>
        <a:custGeom>
          <a:avLst/>
          <a:gdLst/>
          <a:ahLst/>
          <a:cxnLst/>
          <a:rect l="0" t="0" r="0" b="0"/>
          <a:pathLst>
            <a:path>
              <a:moveTo>
                <a:pt x="0" y="7325"/>
              </a:moveTo>
              <a:lnTo>
                <a:pt x="1775228" y="73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GB" sz="600" kern="1200"/>
        </a:p>
      </dsp:txBody>
      <dsp:txXfrm>
        <a:off x="4933526" y="4610758"/>
        <a:ext cx="88761" cy="88761"/>
      </dsp:txXfrm>
    </dsp:sp>
    <dsp:sp modelId="{FB9FA714-42EB-4CA3-8DF9-DC7CC36DDBDD}">
      <dsp:nvSpPr>
        <dsp:cNvPr id="0" name=""/>
        <dsp:cNvSpPr/>
      </dsp:nvSpPr>
      <dsp:spPr>
        <a:xfrm>
          <a:off x="4585744" y="5473370"/>
          <a:ext cx="1741008" cy="744233"/>
        </a:xfrm>
        <a:prstGeom prst="ellipse">
          <a:avLst/>
        </a:prstGeom>
        <a:solidFill>
          <a:srgbClr val="FF000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smtClean="0">
              <a:solidFill>
                <a:schemeClr val="bg1"/>
              </a:solidFill>
            </a:rPr>
            <a:t>Regeneration, Jobs and Skills</a:t>
          </a:r>
          <a:endParaRPr lang="en-GB" sz="1200" kern="1200" dirty="0">
            <a:solidFill>
              <a:schemeClr val="bg1"/>
            </a:solidFill>
          </a:endParaRPr>
        </a:p>
      </dsp:txBody>
      <dsp:txXfrm>
        <a:off x="4840709" y="5582360"/>
        <a:ext cx="1231078" cy="526253"/>
      </dsp:txXfrm>
    </dsp:sp>
    <dsp:sp modelId="{8E85E30E-DCD3-49D1-8347-F704AFD64302}">
      <dsp:nvSpPr>
        <dsp:cNvPr id="0" name=""/>
        <dsp:cNvSpPr/>
      </dsp:nvSpPr>
      <dsp:spPr>
        <a:xfrm rot="631042">
          <a:off x="5251728" y="3501257"/>
          <a:ext cx="2320322" cy="14650"/>
        </a:xfrm>
        <a:custGeom>
          <a:avLst/>
          <a:gdLst/>
          <a:ahLst/>
          <a:cxnLst/>
          <a:rect l="0" t="0" r="0" b="0"/>
          <a:pathLst>
            <a:path>
              <a:moveTo>
                <a:pt x="0" y="7325"/>
              </a:moveTo>
              <a:lnTo>
                <a:pt x="2320322" y="73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GB" sz="800" kern="1200"/>
        </a:p>
      </dsp:txBody>
      <dsp:txXfrm>
        <a:off x="6353882" y="3450574"/>
        <a:ext cx="116016" cy="116016"/>
      </dsp:txXfrm>
    </dsp:sp>
    <dsp:sp modelId="{B865C432-9C0C-4C09-8AB8-D5C498C66BBC}">
      <dsp:nvSpPr>
        <dsp:cNvPr id="0" name=""/>
        <dsp:cNvSpPr/>
      </dsp:nvSpPr>
      <dsp:spPr>
        <a:xfrm>
          <a:off x="7515436" y="3468897"/>
          <a:ext cx="1374130" cy="744233"/>
        </a:xfrm>
        <a:prstGeom prst="ellipse">
          <a:avLst/>
        </a:prstGeom>
        <a:solidFill>
          <a:srgbClr val="0070C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smtClean="0">
              <a:solidFill>
                <a:schemeClr val="bg1"/>
              </a:solidFill>
            </a:rPr>
            <a:t>Cost Savings</a:t>
          </a:r>
          <a:endParaRPr lang="en-GB" sz="1200" kern="1200" dirty="0">
            <a:solidFill>
              <a:schemeClr val="bg1"/>
            </a:solidFill>
          </a:endParaRPr>
        </a:p>
      </dsp:txBody>
      <dsp:txXfrm>
        <a:off x="7716673" y="3577887"/>
        <a:ext cx="971656" cy="526253"/>
      </dsp:txXfrm>
    </dsp:sp>
    <dsp:sp modelId="{7E4C4E61-CA08-493F-A1C3-18F6CC2ACDD7}">
      <dsp:nvSpPr>
        <dsp:cNvPr id="0" name=""/>
        <dsp:cNvSpPr/>
      </dsp:nvSpPr>
      <dsp:spPr>
        <a:xfrm rot="9023733">
          <a:off x="1592146" y="4083743"/>
          <a:ext cx="2156162" cy="14650"/>
        </a:xfrm>
        <a:custGeom>
          <a:avLst/>
          <a:gdLst/>
          <a:ahLst/>
          <a:cxnLst/>
          <a:rect l="0" t="0" r="0" b="0"/>
          <a:pathLst>
            <a:path>
              <a:moveTo>
                <a:pt x="0" y="7325"/>
              </a:moveTo>
              <a:lnTo>
                <a:pt x="2156162" y="73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GB" sz="700" kern="1200"/>
        </a:p>
      </dsp:txBody>
      <dsp:txXfrm rot="10800000">
        <a:off x="2616323" y="4037164"/>
        <a:ext cx="107808" cy="107808"/>
      </dsp:txXfrm>
    </dsp:sp>
    <dsp:sp modelId="{1AE51237-6A2E-491E-B360-137D1E44C4E9}">
      <dsp:nvSpPr>
        <dsp:cNvPr id="0" name=""/>
        <dsp:cNvSpPr/>
      </dsp:nvSpPr>
      <dsp:spPr>
        <a:xfrm>
          <a:off x="345504" y="4548231"/>
          <a:ext cx="1730380" cy="744233"/>
        </a:xfrm>
        <a:prstGeom prst="ellipse">
          <a:avLst/>
        </a:prstGeom>
        <a:solidFill>
          <a:srgbClr val="FF000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smtClean="0">
              <a:solidFill>
                <a:schemeClr val="bg1"/>
              </a:solidFill>
            </a:rPr>
            <a:t>Safer Communities</a:t>
          </a:r>
          <a:endParaRPr lang="en-GB" sz="1200" kern="1200" dirty="0">
            <a:solidFill>
              <a:schemeClr val="bg1"/>
            </a:solidFill>
          </a:endParaRPr>
        </a:p>
      </dsp:txBody>
      <dsp:txXfrm>
        <a:off x="598912" y="4657221"/>
        <a:ext cx="1223564" cy="526253"/>
      </dsp:txXfrm>
    </dsp:sp>
    <dsp:sp modelId="{984A5CB9-E9B8-4223-A631-85D5950BC160}">
      <dsp:nvSpPr>
        <dsp:cNvPr id="0" name=""/>
        <dsp:cNvSpPr/>
      </dsp:nvSpPr>
      <dsp:spPr>
        <a:xfrm rot="17397344">
          <a:off x="4031134" y="1569070"/>
          <a:ext cx="1793654" cy="14650"/>
        </a:xfrm>
        <a:custGeom>
          <a:avLst/>
          <a:gdLst/>
          <a:ahLst/>
          <a:cxnLst/>
          <a:rect l="0" t="0" r="0" b="0"/>
          <a:pathLst>
            <a:path>
              <a:moveTo>
                <a:pt x="0" y="7325"/>
              </a:moveTo>
              <a:lnTo>
                <a:pt x="1793654" y="73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GB" sz="600" kern="1200"/>
        </a:p>
      </dsp:txBody>
      <dsp:txXfrm>
        <a:off x="4883119" y="1531554"/>
        <a:ext cx="89682" cy="89682"/>
      </dsp:txXfrm>
    </dsp:sp>
    <dsp:sp modelId="{B087DAD6-10FB-4D21-8AE7-28AA9A15E412}">
      <dsp:nvSpPr>
        <dsp:cNvPr id="0" name=""/>
        <dsp:cNvSpPr/>
      </dsp:nvSpPr>
      <dsp:spPr>
        <a:xfrm>
          <a:off x="4817142" y="0"/>
          <a:ext cx="1096174" cy="744233"/>
        </a:xfrm>
        <a:prstGeom prst="ellipse">
          <a:avLst/>
        </a:prstGeom>
        <a:solidFill>
          <a:srgbClr val="00B05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smtClean="0">
              <a:solidFill>
                <a:schemeClr val="bg1"/>
              </a:solidFill>
            </a:rPr>
            <a:t>Transport</a:t>
          </a:r>
          <a:endParaRPr lang="en-GB" sz="1200" kern="1200" dirty="0">
            <a:solidFill>
              <a:schemeClr val="bg1"/>
            </a:solidFill>
          </a:endParaRPr>
        </a:p>
      </dsp:txBody>
      <dsp:txXfrm>
        <a:off x="4977673" y="108990"/>
        <a:ext cx="775112" cy="526253"/>
      </dsp:txXfrm>
    </dsp:sp>
    <dsp:sp modelId="{BA031C19-6337-429D-BC42-C6371B2A40DF}">
      <dsp:nvSpPr>
        <dsp:cNvPr id="0" name=""/>
        <dsp:cNvSpPr/>
      </dsp:nvSpPr>
      <dsp:spPr>
        <a:xfrm rot="12732557">
          <a:off x="1633524" y="2083910"/>
          <a:ext cx="2168782" cy="14650"/>
        </a:xfrm>
        <a:custGeom>
          <a:avLst/>
          <a:gdLst/>
          <a:ahLst/>
          <a:cxnLst/>
          <a:rect l="0" t="0" r="0" b="0"/>
          <a:pathLst>
            <a:path>
              <a:moveTo>
                <a:pt x="0" y="7325"/>
              </a:moveTo>
              <a:lnTo>
                <a:pt x="2168782" y="73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GB" sz="700" kern="1200"/>
        </a:p>
      </dsp:txBody>
      <dsp:txXfrm rot="10800000">
        <a:off x="2663696" y="2037016"/>
        <a:ext cx="108439" cy="108439"/>
      </dsp:txXfrm>
    </dsp:sp>
    <dsp:sp modelId="{09DA1E27-CC64-42C9-B4FC-F354B7A9AD5B}">
      <dsp:nvSpPr>
        <dsp:cNvPr id="0" name=""/>
        <dsp:cNvSpPr/>
      </dsp:nvSpPr>
      <dsp:spPr>
        <a:xfrm>
          <a:off x="576813" y="847647"/>
          <a:ext cx="1515453" cy="744233"/>
        </a:xfrm>
        <a:prstGeom prst="ellipse">
          <a:avLst/>
        </a:prstGeom>
        <a:solidFill>
          <a:srgbClr val="00B05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smtClean="0">
              <a:solidFill>
                <a:schemeClr val="bg1"/>
              </a:solidFill>
            </a:rPr>
            <a:t>Climate Change Adaptation</a:t>
          </a:r>
          <a:endParaRPr lang="en-GB" sz="1200" kern="1200" dirty="0">
            <a:solidFill>
              <a:schemeClr val="bg1"/>
            </a:solidFill>
          </a:endParaRPr>
        </a:p>
      </dsp:txBody>
      <dsp:txXfrm>
        <a:off x="798746" y="956637"/>
        <a:ext cx="1071587" cy="52625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1E336F-554C-49B5-9563-BF3BE8C0E1A4}">
      <dsp:nvSpPr>
        <dsp:cNvPr id="0" name=""/>
        <dsp:cNvSpPr/>
      </dsp:nvSpPr>
      <dsp:spPr>
        <a:xfrm>
          <a:off x="3058249" y="366953"/>
          <a:ext cx="912969" cy="912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kern="1200" cap="none" normalizeH="0" baseline="0" dirty="0" smtClean="0">
              <a:ln>
                <a:noFill/>
              </a:ln>
              <a:solidFill>
                <a:srgbClr val="000000"/>
              </a:solidFill>
              <a:effectLst/>
              <a:latin typeface="Arial" pitchFamily="34" charset="0"/>
              <a:ea typeface="Times New Roman" pitchFamily="18" charset="0"/>
              <a:cs typeface="Arial" pitchFamily="34" charset="0"/>
            </a:rPr>
            <a:t>Identify need &amp; assess risk</a:t>
          </a:r>
          <a:endParaRPr kumimoji="0" lang="en-US" sz="1100" b="0" i="0" u="none" strike="noStrike" kern="1200" cap="none" normalizeH="0" baseline="0" dirty="0" smtClean="0">
            <a:ln>
              <a:noFill/>
            </a:ln>
            <a:solidFill>
              <a:schemeClr val="tx1"/>
            </a:solidFill>
            <a:effectLst/>
            <a:latin typeface="Arial" pitchFamily="34" charset="0"/>
            <a:cs typeface="Arial" pitchFamily="34" charset="0"/>
          </a:endParaRPr>
        </a:p>
      </dsp:txBody>
      <dsp:txXfrm>
        <a:off x="3058249" y="366953"/>
        <a:ext cx="912969" cy="912969"/>
      </dsp:txXfrm>
    </dsp:sp>
    <dsp:sp modelId="{AA70C996-8A09-4D2B-BCAE-FBB396940008}">
      <dsp:nvSpPr>
        <dsp:cNvPr id="0" name=""/>
        <dsp:cNvSpPr/>
      </dsp:nvSpPr>
      <dsp:spPr>
        <a:xfrm>
          <a:off x="327772" y="452424"/>
          <a:ext cx="4459367" cy="4459367"/>
        </a:xfrm>
        <a:prstGeom prst="circularArrow">
          <a:avLst>
            <a:gd name="adj1" fmla="val 3992"/>
            <a:gd name="adj2" fmla="val 250454"/>
            <a:gd name="adj3" fmla="val 20199455"/>
            <a:gd name="adj4" fmla="val 18837349"/>
            <a:gd name="adj5" fmla="val 465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5EFBD8-6181-478F-9C75-93ED68C47602}">
      <dsp:nvSpPr>
        <dsp:cNvPr id="0" name=""/>
        <dsp:cNvSpPr/>
      </dsp:nvSpPr>
      <dsp:spPr>
        <a:xfrm>
          <a:off x="4076678" y="2013334"/>
          <a:ext cx="912969" cy="912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Arial" pitchFamily="34" charset="0"/>
              <a:ea typeface="Times New Roman" pitchFamily="18" charset="0"/>
              <a:cs typeface="Arial" pitchFamily="34" charset="0"/>
            </a:rPr>
            <a:t>Specification</a:t>
          </a:r>
          <a:endParaRPr kumimoji="0" lang="en-US" sz="1100" b="0" i="0" u="none" strike="noStrike" kern="1200" cap="none" normalizeH="0" baseline="0" dirty="0" smtClean="0">
            <a:ln>
              <a:noFill/>
            </a:ln>
            <a:solidFill>
              <a:schemeClr val="tx1"/>
            </a:solidFill>
            <a:effectLst/>
            <a:latin typeface="Arial" pitchFamily="34" charset="0"/>
            <a:cs typeface="Arial" pitchFamily="34" charset="0"/>
          </a:endParaRPr>
        </a:p>
      </dsp:txBody>
      <dsp:txXfrm>
        <a:off x="4076678" y="2013334"/>
        <a:ext cx="912969" cy="912969"/>
      </dsp:txXfrm>
    </dsp:sp>
    <dsp:sp modelId="{5684C5A5-FDD4-470C-AB2A-5327204FE76E}">
      <dsp:nvSpPr>
        <dsp:cNvPr id="0" name=""/>
        <dsp:cNvSpPr/>
      </dsp:nvSpPr>
      <dsp:spPr>
        <a:xfrm>
          <a:off x="266660" y="240135"/>
          <a:ext cx="4459367" cy="4459367"/>
        </a:xfrm>
        <a:prstGeom prst="circularArrow">
          <a:avLst>
            <a:gd name="adj1" fmla="val 3992"/>
            <a:gd name="adj2" fmla="val 250454"/>
            <a:gd name="adj3" fmla="val 2365822"/>
            <a:gd name="adj4" fmla="val 777056"/>
            <a:gd name="adj5" fmla="val 465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8C462B-936D-4762-8454-8B0FB6471B02}">
      <dsp:nvSpPr>
        <dsp:cNvPr id="0" name=""/>
        <dsp:cNvSpPr/>
      </dsp:nvSpPr>
      <dsp:spPr>
        <a:xfrm>
          <a:off x="3058268" y="3777271"/>
          <a:ext cx="912969" cy="912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Arial" pitchFamily="34" charset="0"/>
              <a:ea typeface="Times New Roman" pitchFamily="18" charset="0"/>
              <a:cs typeface="Arial" pitchFamily="34" charset="0"/>
            </a:rPr>
            <a:t>Supplier Selection</a:t>
          </a:r>
          <a:endParaRPr kumimoji="0" lang="en-US" sz="1100" b="0" i="0" u="none" strike="noStrike" kern="1200" cap="none" normalizeH="0" baseline="0" dirty="0" smtClean="0">
            <a:ln>
              <a:noFill/>
            </a:ln>
            <a:solidFill>
              <a:schemeClr val="tx1"/>
            </a:solidFill>
            <a:effectLst/>
            <a:latin typeface="Arial" pitchFamily="34" charset="0"/>
            <a:cs typeface="Arial" pitchFamily="34" charset="0"/>
          </a:endParaRPr>
        </a:p>
      </dsp:txBody>
      <dsp:txXfrm>
        <a:off x="3058268" y="3777271"/>
        <a:ext cx="912969" cy="912969"/>
      </dsp:txXfrm>
    </dsp:sp>
    <dsp:sp modelId="{080BCA17-2A3C-4359-A8EE-A5FF2392CAB5}">
      <dsp:nvSpPr>
        <dsp:cNvPr id="0" name=""/>
        <dsp:cNvSpPr/>
      </dsp:nvSpPr>
      <dsp:spPr>
        <a:xfrm>
          <a:off x="291588" y="265063"/>
          <a:ext cx="4409511" cy="4409511"/>
        </a:xfrm>
        <a:prstGeom prst="circularArrow">
          <a:avLst>
            <a:gd name="adj1" fmla="val 3992"/>
            <a:gd name="adj2" fmla="val 250454"/>
            <a:gd name="adj3" fmla="val 6110427"/>
            <a:gd name="adj4" fmla="val 4439120"/>
            <a:gd name="adj5" fmla="val 465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00D27C-54E9-4B2E-BFA5-866961898968}">
      <dsp:nvSpPr>
        <dsp:cNvPr id="0" name=""/>
        <dsp:cNvSpPr/>
      </dsp:nvSpPr>
      <dsp:spPr>
        <a:xfrm>
          <a:off x="1021449" y="3777271"/>
          <a:ext cx="912969" cy="912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Arial" pitchFamily="34" charset="0"/>
              <a:ea typeface="Times New Roman" pitchFamily="18" charset="0"/>
              <a:cs typeface="Arial" pitchFamily="34" charset="0"/>
            </a:rPr>
            <a:t>Evaluation and Award</a:t>
          </a:r>
          <a:endParaRPr kumimoji="0" lang="en-US" sz="1100" b="0" i="0" u="none" strike="noStrike" kern="1200" cap="none" normalizeH="0" baseline="0" dirty="0" smtClean="0">
            <a:ln>
              <a:noFill/>
            </a:ln>
            <a:solidFill>
              <a:schemeClr val="tx1"/>
            </a:solidFill>
            <a:effectLst/>
            <a:latin typeface="Arial" pitchFamily="34" charset="0"/>
            <a:cs typeface="Arial" pitchFamily="34" charset="0"/>
          </a:endParaRPr>
        </a:p>
      </dsp:txBody>
      <dsp:txXfrm>
        <a:off x="1021449" y="3777271"/>
        <a:ext cx="912969" cy="912969"/>
      </dsp:txXfrm>
    </dsp:sp>
    <dsp:sp modelId="{E100683E-FC79-430C-85E6-BB9C86D0E424}">
      <dsp:nvSpPr>
        <dsp:cNvPr id="0" name=""/>
        <dsp:cNvSpPr/>
      </dsp:nvSpPr>
      <dsp:spPr>
        <a:xfrm>
          <a:off x="266660" y="240135"/>
          <a:ext cx="4459367" cy="4459367"/>
        </a:xfrm>
        <a:prstGeom prst="circularArrow">
          <a:avLst>
            <a:gd name="adj1" fmla="val 3992"/>
            <a:gd name="adj2" fmla="val 250454"/>
            <a:gd name="adj3" fmla="val 9772490"/>
            <a:gd name="adj4" fmla="val 8183724"/>
            <a:gd name="adj5" fmla="val 465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6C85E6-0996-4B51-8F69-4C65A753D57E}">
      <dsp:nvSpPr>
        <dsp:cNvPr id="0" name=""/>
        <dsp:cNvSpPr/>
      </dsp:nvSpPr>
      <dsp:spPr>
        <a:xfrm>
          <a:off x="3040" y="2013334"/>
          <a:ext cx="912969" cy="912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Arial" pitchFamily="34" charset="0"/>
              <a:ea typeface="Times New Roman" pitchFamily="18" charset="0"/>
              <a:cs typeface="Arial" pitchFamily="34" charset="0"/>
            </a:rPr>
            <a:t>Supplier Management</a:t>
          </a:r>
          <a:endParaRPr kumimoji="0" lang="en-US" sz="1100" b="0" i="0" u="none" strike="noStrike" kern="1200" cap="none" normalizeH="0" baseline="0" dirty="0" smtClean="0">
            <a:ln>
              <a:noFill/>
            </a:ln>
            <a:solidFill>
              <a:schemeClr val="tx1"/>
            </a:solidFill>
            <a:effectLst/>
            <a:latin typeface="Arial" pitchFamily="34" charset="0"/>
            <a:cs typeface="Arial" pitchFamily="34" charset="0"/>
          </a:endParaRPr>
        </a:p>
      </dsp:txBody>
      <dsp:txXfrm>
        <a:off x="3040" y="2013334"/>
        <a:ext cx="912969" cy="912969"/>
      </dsp:txXfrm>
    </dsp:sp>
    <dsp:sp modelId="{8B551BCF-4F59-4135-A636-81F37420B744}">
      <dsp:nvSpPr>
        <dsp:cNvPr id="0" name=""/>
        <dsp:cNvSpPr/>
      </dsp:nvSpPr>
      <dsp:spPr>
        <a:xfrm>
          <a:off x="146683" y="602365"/>
          <a:ext cx="4459367" cy="4459367"/>
        </a:xfrm>
        <a:prstGeom prst="circularArrow">
          <a:avLst>
            <a:gd name="adj1" fmla="val 3992"/>
            <a:gd name="adj2" fmla="val 250454"/>
            <a:gd name="adj3" fmla="val 13447649"/>
            <a:gd name="adj4" fmla="val 12222038"/>
            <a:gd name="adj5" fmla="val 465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A1579F-CDFC-4345-AFAD-5DA387F5831F}">
      <dsp:nvSpPr>
        <dsp:cNvPr id="0" name=""/>
        <dsp:cNvSpPr/>
      </dsp:nvSpPr>
      <dsp:spPr>
        <a:xfrm>
          <a:off x="1021458" y="438390"/>
          <a:ext cx="912969" cy="912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Arial" pitchFamily="34" charset="0"/>
              <a:ea typeface="Times New Roman" pitchFamily="18" charset="0"/>
              <a:cs typeface="Arial" pitchFamily="34" charset="0"/>
            </a:rPr>
            <a:t>Contract Management</a:t>
          </a:r>
          <a:endParaRPr kumimoji="0" lang="en-US" sz="1100" b="0" i="0" u="none" strike="noStrike" kern="1200" cap="none" normalizeH="0" baseline="0" dirty="0" smtClean="0">
            <a:ln>
              <a:noFill/>
            </a:ln>
            <a:solidFill>
              <a:schemeClr val="tx1"/>
            </a:solidFill>
            <a:effectLst/>
            <a:latin typeface="Arial" pitchFamily="34" charset="0"/>
            <a:cs typeface="Arial" pitchFamily="34" charset="0"/>
          </a:endParaRPr>
        </a:p>
      </dsp:txBody>
      <dsp:txXfrm>
        <a:off x="1021458" y="438390"/>
        <a:ext cx="912969" cy="912969"/>
      </dsp:txXfrm>
    </dsp:sp>
    <dsp:sp modelId="{7214A25A-EA80-441F-83B5-58401503C624}">
      <dsp:nvSpPr>
        <dsp:cNvPr id="0" name=""/>
        <dsp:cNvSpPr/>
      </dsp:nvSpPr>
      <dsp:spPr>
        <a:xfrm>
          <a:off x="376538" y="373609"/>
          <a:ext cx="4459367" cy="4459367"/>
        </a:xfrm>
        <a:prstGeom prst="circularArrow">
          <a:avLst>
            <a:gd name="adj1" fmla="val 3992"/>
            <a:gd name="adj2" fmla="val 250454"/>
            <a:gd name="adj3" fmla="val 16718884"/>
            <a:gd name="adj4" fmla="val 15044509"/>
            <a:gd name="adj5" fmla="val 465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4194" name="Rectangle 2"/>
          <p:cNvSpPr>
            <a:spLocks noGrp="1" noChangeArrowheads="1"/>
          </p:cNvSpPr>
          <p:nvPr>
            <p:ph type="hdr" sz="quarter"/>
          </p:nvPr>
        </p:nvSpPr>
        <p:spPr bwMode="auto">
          <a:xfrm>
            <a:off x="0"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cs typeface="+mn-cs"/>
              </a:defRPr>
            </a:lvl1pPr>
          </a:lstStyle>
          <a:p>
            <a:pPr>
              <a:defRPr/>
            </a:pPr>
            <a:endParaRPr lang="en-GB"/>
          </a:p>
        </p:txBody>
      </p:sp>
      <p:sp>
        <p:nvSpPr>
          <p:cNvPr id="264195" name="Rectangle 3"/>
          <p:cNvSpPr>
            <a:spLocks noGrp="1" noChangeArrowheads="1"/>
          </p:cNvSpPr>
          <p:nvPr>
            <p:ph type="dt" sz="quarter" idx="1"/>
          </p:nvPr>
        </p:nvSpPr>
        <p:spPr bwMode="auto">
          <a:xfrm>
            <a:off x="3849688"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cs typeface="+mn-cs"/>
              </a:defRPr>
            </a:lvl1pPr>
          </a:lstStyle>
          <a:p>
            <a:pPr>
              <a:defRPr/>
            </a:pPr>
            <a:fld id="{6C3DCF0B-DFD7-413D-999B-FCC2F22ABA5A}" type="datetimeFigureOut">
              <a:rPr lang="en-GB"/>
              <a:pPr>
                <a:defRPr/>
              </a:pPr>
              <a:t>27/08/2014</a:t>
            </a:fld>
            <a:endParaRPr lang="en-GB" dirty="0"/>
          </a:p>
        </p:txBody>
      </p:sp>
      <p:sp>
        <p:nvSpPr>
          <p:cNvPr id="264196" name="Rectangle 4"/>
          <p:cNvSpPr>
            <a:spLocks noGrp="1" noChangeArrowheads="1"/>
          </p:cNvSpPr>
          <p:nvPr>
            <p:ph type="ftr" sz="quarter" idx="2"/>
          </p:nvPr>
        </p:nvSpPr>
        <p:spPr bwMode="auto">
          <a:xfrm>
            <a:off x="0" y="9378950"/>
            <a:ext cx="2946400"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cs typeface="+mn-cs"/>
              </a:defRPr>
            </a:lvl1pPr>
          </a:lstStyle>
          <a:p>
            <a:pPr>
              <a:defRPr/>
            </a:pPr>
            <a:endParaRPr lang="en-GB"/>
          </a:p>
        </p:txBody>
      </p:sp>
      <p:sp>
        <p:nvSpPr>
          <p:cNvPr id="264197" name="Rectangle 5"/>
          <p:cNvSpPr>
            <a:spLocks noGrp="1" noChangeArrowheads="1"/>
          </p:cNvSpPr>
          <p:nvPr>
            <p:ph type="sldNum" sz="quarter" idx="3"/>
          </p:nvPr>
        </p:nvSpPr>
        <p:spPr bwMode="auto">
          <a:xfrm>
            <a:off x="3849688" y="9378950"/>
            <a:ext cx="2946400"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itchFamily="34" charset="0"/>
                <a:cs typeface="+mn-cs"/>
              </a:defRPr>
            </a:lvl1pPr>
          </a:lstStyle>
          <a:p>
            <a:pPr>
              <a:defRPr/>
            </a:pPr>
            <a:fld id="{80B2E773-7EAD-42B8-8C9A-74E2BE358DE8}" type="slidenum">
              <a:rPr lang="en-GB"/>
              <a:pPr>
                <a:defRPr/>
              </a:pPr>
              <a:t>‹#›</a:t>
            </a:fld>
            <a:endParaRPr lang="en-GB" dirty="0"/>
          </a:p>
        </p:txBody>
      </p:sp>
    </p:spTree>
    <p:extLst>
      <p:ext uri="{BB962C8B-B14F-4D97-AF65-F5344CB8AC3E}">
        <p14:creationId xmlns:p14="http://schemas.microsoft.com/office/powerpoint/2010/main" val="22056875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3713"/>
          </a:xfrm>
          <a:prstGeom prst="rect">
            <a:avLst/>
          </a:prstGeom>
        </p:spPr>
        <p:txBody>
          <a:bodyPr vert="horz" lIns="91440" tIns="45720" rIns="91440" bIns="45720" rtlCol="0"/>
          <a:lstStyle>
            <a:lvl1pPr algn="l" eaLnBrk="1" hangingPunct="1">
              <a:defRPr sz="1200">
                <a:latin typeface="Arial" charset="0"/>
                <a:cs typeface="+mn-cs"/>
              </a:defRPr>
            </a:lvl1pPr>
          </a:lstStyle>
          <a:p>
            <a:pPr>
              <a:defRPr/>
            </a:pPr>
            <a:endParaRPr lang="en-GB"/>
          </a:p>
        </p:txBody>
      </p:sp>
      <p:sp>
        <p:nvSpPr>
          <p:cNvPr id="3" name="Date Placeholder 2"/>
          <p:cNvSpPr>
            <a:spLocks noGrp="1"/>
          </p:cNvSpPr>
          <p:nvPr>
            <p:ph type="dt" idx="1"/>
          </p:nvPr>
        </p:nvSpPr>
        <p:spPr>
          <a:xfrm>
            <a:off x="3849688" y="0"/>
            <a:ext cx="2946400" cy="493713"/>
          </a:xfrm>
          <a:prstGeom prst="rect">
            <a:avLst/>
          </a:prstGeom>
        </p:spPr>
        <p:txBody>
          <a:bodyPr vert="horz" lIns="91440" tIns="45720" rIns="91440" bIns="45720" rtlCol="0"/>
          <a:lstStyle>
            <a:lvl1pPr algn="r" eaLnBrk="1" hangingPunct="1">
              <a:defRPr sz="1200">
                <a:latin typeface="Arial" charset="0"/>
                <a:cs typeface="+mn-cs"/>
              </a:defRPr>
            </a:lvl1pPr>
          </a:lstStyle>
          <a:p>
            <a:pPr>
              <a:defRPr/>
            </a:pPr>
            <a:fld id="{07657841-357D-43B3-98B0-80B43A21E90C}" type="datetimeFigureOut">
              <a:rPr lang="en-GB"/>
              <a:pPr>
                <a:defRPr/>
              </a:pPr>
              <a:t>27/08/2014</a:t>
            </a:fld>
            <a:endParaRPr lang="en-GB" dirty="0"/>
          </a:p>
        </p:txBody>
      </p:sp>
      <p:sp>
        <p:nvSpPr>
          <p:cNvPr id="4" name="Slide Image Placeholder 3"/>
          <p:cNvSpPr>
            <a:spLocks noGrp="1" noRot="1" noChangeAspect="1"/>
          </p:cNvSpPr>
          <p:nvPr>
            <p:ph type="sldImg" idx="2"/>
          </p:nvPr>
        </p:nvSpPr>
        <p:spPr>
          <a:xfrm>
            <a:off x="931863" y="742950"/>
            <a:ext cx="4933950" cy="3700463"/>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79450" y="4689475"/>
            <a:ext cx="5438775" cy="444341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9378950"/>
            <a:ext cx="2946400" cy="493713"/>
          </a:xfrm>
          <a:prstGeom prst="rect">
            <a:avLst/>
          </a:prstGeom>
        </p:spPr>
        <p:txBody>
          <a:bodyPr vert="horz" lIns="91440" tIns="45720" rIns="91440" bIns="45720" rtlCol="0" anchor="b"/>
          <a:lstStyle>
            <a:lvl1pPr algn="l" eaLnBrk="1" hangingPunct="1">
              <a:defRPr sz="1200">
                <a:latin typeface="Arial" charset="0"/>
                <a:cs typeface="+mn-cs"/>
              </a:defRPr>
            </a:lvl1pPr>
          </a:lstStyle>
          <a:p>
            <a:pPr>
              <a:defRPr/>
            </a:pPr>
            <a:endParaRPr lang="en-GB"/>
          </a:p>
        </p:txBody>
      </p:sp>
      <p:sp>
        <p:nvSpPr>
          <p:cNvPr id="7" name="Slide Number Placeholder 6"/>
          <p:cNvSpPr>
            <a:spLocks noGrp="1"/>
          </p:cNvSpPr>
          <p:nvPr>
            <p:ph type="sldNum" sz="quarter" idx="5"/>
          </p:nvPr>
        </p:nvSpPr>
        <p:spPr>
          <a:xfrm>
            <a:off x="3849688" y="9378950"/>
            <a:ext cx="2946400" cy="493713"/>
          </a:xfrm>
          <a:prstGeom prst="rect">
            <a:avLst/>
          </a:prstGeom>
        </p:spPr>
        <p:txBody>
          <a:bodyPr vert="horz" lIns="91440" tIns="45720" rIns="91440" bIns="45720" rtlCol="0" anchor="b"/>
          <a:lstStyle>
            <a:lvl1pPr algn="r" eaLnBrk="1" hangingPunct="1">
              <a:defRPr sz="1200">
                <a:latin typeface="Arial" charset="0"/>
                <a:cs typeface="+mn-cs"/>
              </a:defRPr>
            </a:lvl1pPr>
          </a:lstStyle>
          <a:p>
            <a:pPr>
              <a:defRPr/>
            </a:pPr>
            <a:fld id="{30F61553-3CB8-48F8-BBA6-D47CD2DAD5C6}" type="slidenum">
              <a:rPr lang="en-GB"/>
              <a:pPr>
                <a:defRPr/>
              </a:pPr>
              <a:t>‹#›</a:t>
            </a:fld>
            <a:endParaRPr lang="en-GB" dirty="0"/>
          </a:p>
        </p:txBody>
      </p:sp>
    </p:spTree>
    <p:extLst>
      <p:ext uri="{BB962C8B-B14F-4D97-AF65-F5344CB8AC3E}">
        <p14:creationId xmlns:p14="http://schemas.microsoft.com/office/powerpoint/2010/main" val="37577070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smtClean="0"/>
          </a:p>
        </p:txBody>
      </p:sp>
      <p:sp>
        <p:nvSpPr>
          <p:cNvPr id="100356"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8AFD6EA2-B996-47CD-99EA-F7A2D73D45E8}" type="slidenum">
              <a:rPr lang="en-GB" smtClean="0"/>
              <a:pPr eaLnBrk="1" hangingPunct="1">
                <a:defRPr/>
              </a:pPr>
              <a:t>1</a:t>
            </a:fld>
            <a:endParaRPr lang="en-GB" smtClean="0"/>
          </a:p>
        </p:txBody>
      </p:sp>
    </p:spTree>
    <p:extLst>
      <p:ext uri="{BB962C8B-B14F-4D97-AF65-F5344CB8AC3E}">
        <p14:creationId xmlns:p14="http://schemas.microsoft.com/office/powerpoint/2010/main" val="756981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b="1" smtClean="0"/>
          </a:p>
        </p:txBody>
      </p:sp>
      <p:sp>
        <p:nvSpPr>
          <p:cNvPr id="1095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02D7EA6-81A7-4CF4-9F43-FBC6A9923791}" type="slidenum">
              <a:rPr lang="en-GB"/>
              <a:pPr>
                <a:defRPr/>
              </a:pPr>
              <a:t>12</a:t>
            </a:fld>
            <a:endParaRPr lang="en-GB"/>
          </a:p>
        </p:txBody>
      </p:sp>
    </p:spTree>
    <p:extLst>
      <p:ext uri="{BB962C8B-B14F-4D97-AF65-F5344CB8AC3E}">
        <p14:creationId xmlns:p14="http://schemas.microsoft.com/office/powerpoint/2010/main" val="8355184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3E40D3DA-DF13-4330-87AA-A51C8B240488}" type="slidenum">
              <a:rPr lang="en-GB" smtClean="0"/>
              <a:pPr>
                <a:defRPr/>
              </a:pPr>
              <a:t>14</a:t>
            </a:fld>
            <a:endParaRPr lang="en-GB" dirty="0"/>
          </a:p>
        </p:txBody>
      </p:sp>
    </p:spTree>
    <p:extLst>
      <p:ext uri="{BB962C8B-B14F-4D97-AF65-F5344CB8AC3E}">
        <p14:creationId xmlns:p14="http://schemas.microsoft.com/office/powerpoint/2010/main" val="32290347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C5FAF152-2830-4AA2-9A2B-734CEE9BE305}" type="slidenum">
              <a:rPr lang="en-GB" smtClean="0"/>
              <a:pPr>
                <a:defRPr/>
              </a:pPr>
              <a:t>15</a:t>
            </a:fld>
            <a:endParaRPr lang="en-GB" dirty="0"/>
          </a:p>
        </p:txBody>
      </p:sp>
    </p:spTree>
    <p:extLst>
      <p:ext uri="{BB962C8B-B14F-4D97-AF65-F5344CB8AC3E}">
        <p14:creationId xmlns:p14="http://schemas.microsoft.com/office/powerpoint/2010/main" val="31961196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D22FF756-0DC0-4DC3-9694-A398087663A0}" type="slidenum">
              <a:rPr lang="en-GB" smtClean="0"/>
              <a:pPr>
                <a:defRPr/>
              </a:pPr>
              <a:t>17</a:t>
            </a:fld>
            <a:endParaRPr lang="en-GB" dirty="0"/>
          </a:p>
        </p:txBody>
      </p:sp>
    </p:spTree>
    <p:extLst>
      <p:ext uri="{BB962C8B-B14F-4D97-AF65-F5344CB8AC3E}">
        <p14:creationId xmlns:p14="http://schemas.microsoft.com/office/powerpoint/2010/main" val="14111784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p:txBody>
          <a:bodyPr/>
          <a:lstStyle>
            <a:lvl1pPr defTabSz="922338">
              <a:spcBef>
                <a:spcPct val="30000"/>
              </a:spcBef>
              <a:defRPr sz="1200">
                <a:solidFill>
                  <a:schemeClr val="tx1"/>
                </a:solidFill>
                <a:latin typeface="Arial" panose="020B0604020202020204" pitchFamily="34" charset="0"/>
              </a:defRPr>
            </a:lvl1pPr>
            <a:lvl2pPr marL="742950" indent="-285750" defTabSz="922338">
              <a:spcBef>
                <a:spcPct val="30000"/>
              </a:spcBef>
              <a:defRPr sz="1200">
                <a:solidFill>
                  <a:schemeClr val="tx1"/>
                </a:solidFill>
                <a:latin typeface="Arial" panose="020B0604020202020204" pitchFamily="34" charset="0"/>
              </a:defRPr>
            </a:lvl2pPr>
            <a:lvl3pPr marL="1143000" indent="-228600" defTabSz="922338">
              <a:spcBef>
                <a:spcPct val="30000"/>
              </a:spcBef>
              <a:defRPr sz="1200">
                <a:solidFill>
                  <a:schemeClr val="tx1"/>
                </a:solidFill>
                <a:latin typeface="Arial" panose="020B0604020202020204" pitchFamily="34" charset="0"/>
              </a:defRPr>
            </a:lvl3pPr>
            <a:lvl4pPr marL="1600200" indent="-228600" defTabSz="922338">
              <a:spcBef>
                <a:spcPct val="30000"/>
              </a:spcBef>
              <a:defRPr sz="1200">
                <a:solidFill>
                  <a:schemeClr val="tx1"/>
                </a:solidFill>
                <a:latin typeface="Arial" panose="020B0604020202020204" pitchFamily="34" charset="0"/>
              </a:defRPr>
            </a:lvl4pPr>
            <a:lvl5pPr marL="2057400" indent="-228600" defTabSz="922338">
              <a:spcBef>
                <a:spcPct val="30000"/>
              </a:spcBef>
              <a:defRPr sz="1200">
                <a:solidFill>
                  <a:schemeClr val="tx1"/>
                </a:solidFill>
                <a:latin typeface="Arial" panose="020B0604020202020204" pitchFamily="34" charset="0"/>
              </a:defRPr>
            </a:lvl5pPr>
            <a:lvl6pPr marL="2514600" indent="-228600" defTabSz="92233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233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233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233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defRPr/>
            </a:pPr>
            <a:fld id="{182EC56B-6DC4-4980-B443-6BC9A98DDFB5}" type="slidenum">
              <a:rPr lang="en-GB">
                <a:solidFill>
                  <a:srgbClr val="000000"/>
                </a:solidFill>
              </a:rPr>
              <a:pPr>
                <a:spcBef>
                  <a:spcPct val="0"/>
                </a:spcBef>
                <a:defRPr/>
              </a:pPr>
              <a:t>19</a:t>
            </a:fld>
            <a:endParaRPr lang="en-GB">
              <a:solidFill>
                <a:srgbClr val="000000"/>
              </a:solidFill>
            </a:endParaRPr>
          </a:p>
        </p:txBody>
      </p:sp>
      <p:sp>
        <p:nvSpPr>
          <p:cNvPr id="49155" name="Rectangle 2"/>
          <p:cNvSpPr>
            <a:spLocks noGrp="1" noRot="1" noChangeAspect="1" noChangeArrowheads="1" noTextEdit="1"/>
          </p:cNvSpPr>
          <p:nvPr>
            <p:ph type="sldImg"/>
          </p:nvPr>
        </p:nvSpPr>
        <p:spPr bwMode="auto">
          <a:xfrm>
            <a:off x="933450" y="741363"/>
            <a:ext cx="4941888" cy="3705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8" name="Rectangle 3"/>
          <p:cNvSpPr>
            <a:spLocks noGrp="1" noChangeArrowheads="1"/>
          </p:cNvSpPr>
          <p:nvPr>
            <p:ph type="body" idx="1"/>
          </p:nvPr>
        </p:nvSpPr>
        <p:spPr>
          <a:xfrm>
            <a:off x="682625" y="4695825"/>
            <a:ext cx="5441950" cy="4448175"/>
          </a:xfrm>
        </p:spPr>
        <p:txBody>
          <a:bodyPr>
            <a:normAutofit fontScale="55000" lnSpcReduction="20000"/>
          </a:bodyPr>
          <a:lstStyle/>
          <a:p>
            <a:pPr>
              <a:defRPr/>
            </a:pPr>
            <a:r>
              <a:rPr lang="en-GB" b="1" dirty="0" smtClean="0"/>
              <a:t>10 min</a:t>
            </a:r>
            <a:endParaRPr lang="en-GB" dirty="0" smtClean="0"/>
          </a:p>
          <a:p>
            <a:pPr>
              <a:defRPr/>
            </a:pPr>
            <a:r>
              <a:rPr lang="en-GB" dirty="0" smtClean="0"/>
              <a:t>So, if we are looking at the content of the Bill as introduced to Parliament on the 3</a:t>
            </a:r>
            <a:r>
              <a:rPr lang="en-GB" baseline="30000" dirty="0" smtClean="0"/>
              <a:t>rd</a:t>
            </a:r>
            <a:r>
              <a:rPr lang="en-GB" dirty="0" smtClean="0"/>
              <a:t> of October it consists of the handful of duties and measures</a:t>
            </a:r>
          </a:p>
          <a:p>
            <a:pPr>
              <a:defRPr/>
            </a:pPr>
            <a:endParaRPr lang="en-GB" dirty="0" smtClean="0"/>
          </a:p>
          <a:p>
            <a:pPr>
              <a:defRPr/>
            </a:pPr>
            <a:r>
              <a:rPr lang="en-GB" dirty="0" smtClean="0"/>
              <a:t>The 2 general duties are all aimed at promoting good practice – things we should already be doing, they are designed to shift perception from assuming procurement is about lowest price when it should actually be about better value.</a:t>
            </a:r>
          </a:p>
          <a:p>
            <a:pPr>
              <a:defRPr/>
            </a:pPr>
            <a:endParaRPr lang="en-GB" dirty="0" smtClean="0"/>
          </a:p>
          <a:p>
            <a:pPr>
              <a:defRPr/>
            </a:pPr>
            <a:r>
              <a:rPr lang="en-GB" dirty="0" smtClean="0"/>
              <a:t>We must not forget that the Bill is about making it simpler to do business with the public sector, and simpler for the public sector to spend money wisely. </a:t>
            </a:r>
          </a:p>
          <a:p>
            <a:pPr>
              <a:defRPr/>
            </a:pPr>
            <a:r>
              <a:rPr lang="en-GB" b="1" dirty="0" smtClean="0"/>
              <a:t>In terms of the duties</a:t>
            </a:r>
          </a:p>
          <a:p>
            <a:pPr marL="230636" indent="-230636">
              <a:buFontTx/>
              <a:buAutoNum type="arabicPeriod"/>
              <a:defRPr/>
            </a:pPr>
            <a:r>
              <a:rPr lang="en-GB" dirty="0" smtClean="0"/>
              <a:t>We must treat relevant economic operators equally and without discrimination and act in a transparent and proportionate manner</a:t>
            </a:r>
          </a:p>
          <a:p>
            <a:pPr marL="230636" indent="-230636">
              <a:buFontTx/>
              <a:buAutoNum type="arabicPeriod"/>
              <a:defRPr/>
            </a:pPr>
            <a:r>
              <a:rPr lang="en-GB" dirty="0" smtClean="0"/>
              <a:t>The sustainable procurement duty means… before carrying out a procurement we must consider how in conducting the procurement process a contracting authority can</a:t>
            </a:r>
          </a:p>
          <a:p>
            <a:pPr>
              <a:defRPr/>
            </a:pPr>
            <a:r>
              <a:rPr lang="en-GB" dirty="0" smtClean="0"/>
              <a:t>	Improve the economic, social, and environmental wellbeing of authority’s area</a:t>
            </a:r>
          </a:p>
          <a:p>
            <a:pPr>
              <a:defRPr/>
            </a:pPr>
            <a:r>
              <a:rPr lang="en-GB" dirty="0" smtClean="0"/>
              <a:t>	Facilitate the involvement of small and medium enterprises, third sector bodies and supported business in the process</a:t>
            </a:r>
          </a:p>
          <a:p>
            <a:pPr>
              <a:defRPr/>
            </a:pPr>
            <a:r>
              <a:rPr lang="en-GB" dirty="0" smtClean="0"/>
              <a:t>	Promote innovation</a:t>
            </a:r>
          </a:p>
          <a:p>
            <a:pPr>
              <a:defRPr/>
            </a:pPr>
            <a:r>
              <a:rPr lang="en-GB" dirty="0" smtClean="0"/>
              <a:t>and in carrying out the procurement </a:t>
            </a:r>
            <a:r>
              <a:rPr lang="en-GB" u="sng" dirty="0" smtClean="0"/>
              <a:t>act with a view to secure such improvements</a:t>
            </a:r>
            <a:r>
              <a:rPr lang="en-GB" dirty="0" smtClean="0"/>
              <a:t>.</a:t>
            </a:r>
          </a:p>
          <a:p>
            <a:pPr>
              <a:defRPr/>
            </a:pPr>
            <a:r>
              <a:rPr lang="en-GB" b="1" dirty="0" smtClean="0"/>
              <a:t>Before I continue in terms of scope it is worth being aware that </a:t>
            </a:r>
          </a:p>
          <a:p>
            <a:pPr marL="172977" indent="-172977">
              <a:buFont typeface="Arial" pitchFamily="34" charset="0"/>
              <a:buChar char="•"/>
              <a:defRPr/>
            </a:pPr>
            <a:r>
              <a:rPr lang="en-GB" dirty="0" smtClean="0"/>
              <a:t>We are not proposing that the Bill applies to all contracting authorities</a:t>
            </a:r>
          </a:p>
          <a:p>
            <a:pPr marL="172977" indent="-172977">
              <a:buFont typeface="Arial" pitchFamily="34" charset="0"/>
              <a:buChar char="•"/>
              <a:defRPr/>
            </a:pPr>
            <a:r>
              <a:rPr lang="en-GB" dirty="0" smtClean="0"/>
              <a:t>And we are proposing that a “regulated procurement” means “goods and services” procurements from £</a:t>
            </a:r>
            <a:r>
              <a:rPr lang="en-GB" dirty="0" err="1" smtClean="0"/>
              <a:t>50k</a:t>
            </a:r>
            <a:r>
              <a:rPr lang="en-GB" dirty="0" smtClean="0"/>
              <a:t> to the EU Threshold and for “works” procurements from £</a:t>
            </a:r>
            <a:r>
              <a:rPr lang="en-GB" dirty="0" err="1" smtClean="0"/>
              <a:t>2m</a:t>
            </a:r>
            <a:r>
              <a:rPr lang="en-GB" dirty="0" smtClean="0"/>
              <a:t> to the EU Threshold.</a:t>
            </a:r>
          </a:p>
          <a:p>
            <a:pPr>
              <a:defRPr/>
            </a:pPr>
            <a:r>
              <a:rPr lang="en-GB" b="1" dirty="0" smtClean="0"/>
              <a:t>In terms of the specific measures – the Bill proposes that</a:t>
            </a:r>
          </a:p>
          <a:p>
            <a:pPr eaLnBrk="1" fontAlgn="auto" hangingPunct="1">
              <a:defRPr/>
            </a:pPr>
            <a:r>
              <a:rPr lang="en-GB" dirty="0" smtClean="0"/>
              <a:t>1. Contracting authorities publish their corporate procurement strategy and report against it annually – we are proposing that the strategy would include the contracting authorities approach to prompt payment, and only applies to public bodies with a procurement spend of over £</a:t>
            </a:r>
            <a:r>
              <a:rPr lang="en-GB" dirty="0" err="1" smtClean="0"/>
              <a:t>5m</a:t>
            </a:r>
            <a:r>
              <a:rPr lang="en-GB" dirty="0" smtClean="0"/>
              <a:t> per annum. </a:t>
            </a:r>
          </a:p>
          <a:p>
            <a:pPr eaLnBrk="1" fontAlgn="auto" hangingPunct="1">
              <a:defRPr/>
            </a:pPr>
            <a:r>
              <a:rPr lang="en-GB" dirty="0" smtClean="0"/>
              <a:t>2. The Bill proposes that Public bodies maintain and publish a Contracts Register for regulated procurement – this could be on their website </a:t>
            </a:r>
          </a:p>
          <a:p>
            <a:pPr>
              <a:defRPr/>
            </a:pPr>
            <a:r>
              <a:rPr lang="en-GB" dirty="0" smtClean="0"/>
              <a:t>3. As part of the procurement process contracting authorities are to </a:t>
            </a:r>
            <a:r>
              <a:rPr lang="en-GB" u="sng" dirty="0" smtClean="0"/>
              <a:t>consider</a:t>
            </a:r>
            <a:r>
              <a:rPr lang="en-GB" dirty="0" smtClean="0"/>
              <a:t> Community Benefits – for all major contracts (which are all contracts over £</a:t>
            </a:r>
            <a:r>
              <a:rPr lang="en-GB" dirty="0" err="1" smtClean="0"/>
              <a:t>4m</a:t>
            </a:r>
            <a:r>
              <a:rPr lang="en-GB" dirty="0" smtClean="0"/>
              <a:t>) </a:t>
            </a:r>
            <a:r>
              <a:rPr lang="en-GB" b="1" dirty="0" smtClean="0"/>
              <a:t>– </a:t>
            </a:r>
            <a:r>
              <a:rPr lang="en-GB" dirty="0" smtClean="0"/>
              <a:t>Here Public bodies will be required to explain </a:t>
            </a:r>
            <a:r>
              <a:rPr lang="en-GB" u="sng" dirty="0" smtClean="0"/>
              <a:t>why they believe contracts that do not </a:t>
            </a:r>
            <a:r>
              <a:rPr lang="en-GB" dirty="0" smtClean="0"/>
              <a:t>contain Community Benefits should be exempt from their use.  It is also proposed that when a contract is awarded, it will have to be stated what Community Benefits clauses are proposed to be achieved.</a:t>
            </a:r>
            <a:endParaRPr lang="en-GB" b="1" dirty="0" smtClean="0"/>
          </a:p>
          <a:p>
            <a:pPr eaLnBrk="1" fontAlgn="auto" hangingPunct="1">
              <a:defRPr/>
            </a:pPr>
            <a:r>
              <a:rPr lang="en-GB" dirty="0" smtClean="0"/>
              <a:t>4. Technical specifications are not allowed to name specific brands.  This is already in EU rules.  The Bill can give us power to make Regulations regarding the specifics of this.  E.g. small lots provision – 20% value</a:t>
            </a:r>
          </a:p>
          <a:p>
            <a:pPr eaLnBrk="1" fontAlgn="auto" hangingPunct="1">
              <a:defRPr/>
            </a:pPr>
            <a:r>
              <a:rPr lang="en-GB" dirty="0" smtClean="0"/>
              <a:t>5. Charging for participation in the procurement process is prohibited</a:t>
            </a:r>
          </a:p>
          <a:p>
            <a:pPr eaLnBrk="1" fontAlgn="auto" hangingPunct="1">
              <a:defRPr/>
            </a:pPr>
            <a:r>
              <a:rPr lang="en-GB" dirty="0" smtClean="0"/>
              <a:t>6. Contracting authorities are required to use a standard and proportionate pre qualification questionnaire for all regulated procurements</a:t>
            </a:r>
          </a:p>
          <a:p>
            <a:pPr eaLnBrk="1" fontAlgn="auto" hangingPunct="1">
              <a:defRPr/>
            </a:pPr>
            <a:r>
              <a:rPr lang="en-GB" dirty="0" smtClean="0"/>
              <a:t>7. Contracting authorities are to publish advert and award notices</a:t>
            </a:r>
          </a:p>
          <a:p>
            <a:pPr eaLnBrk="1" fontAlgn="auto" hangingPunct="1">
              <a:defRPr/>
            </a:pPr>
            <a:r>
              <a:rPr lang="en-GB" dirty="0" smtClean="0"/>
              <a:t>8. The grounds for exclusion of bidders is extended to regulated procurements e.g. criminality, black listing</a:t>
            </a:r>
          </a:p>
          <a:p>
            <a:pPr eaLnBrk="1" fontAlgn="auto" hangingPunct="1">
              <a:defRPr/>
            </a:pPr>
            <a:r>
              <a:rPr lang="en-GB" dirty="0" smtClean="0"/>
              <a:t>9. The Bill proposes that the Climate Change Act is amended to include the use of re recycled and recyclable products</a:t>
            </a:r>
          </a:p>
          <a:p>
            <a:pPr eaLnBrk="1" fontAlgn="auto" hangingPunct="1">
              <a:defRPr/>
            </a:pPr>
            <a:r>
              <a:rPr lang="en-GB" dirty="0" smtClean="0"/>
              <a:t>10. And, last nut not least a requirement for good debriefing of unsuccessful bidders covering regulated procurements</a:t>
            </a:r>
          </a:p>
          <a:p>
            <a:pPr>
              <a:defRPr/>
            </a:pPr>
            <a:r>
              <a:rPr lang="en-GB" b="1" dirty="0" smtClean="0"/>
              <a:t>Remedies</a:t>
            </a:r>
          </a:p>
          <a:p>
            <a:pPr>
              <a:defRPr/>
            </a:pPr>
            <a:r>
              <a:rPr lang="en-GB" dirty="0" smtClean="0"/>
              <a:t>The bill also proposes that remedies are proportionate, a light touch approach with actionable duties, procedure and time limits and that these are determined by the court</a:t>
            </a:r>
          </a:p>
        </p:txBody>
      </p:sp>
    </p:spTree>
    <p:extLst>
      <p:ext uri="{BB962C8B-B14F-4D97-AF65-F5344CB8AC3E}">
        <p14:creationId xmlns:p14="http://schemas.microsoft.com/office/powerpoint/2010/main" val="29034332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mtClean="0"/>
              <a:t>Our public services are high quality, continually improving, efficient and responsive to local people's needs</a:t>
            </a:r>
          </a:p>
          <a:p>
            <a:r>
              <a:rPr lang="en-GB" smtClean="0"/>
              <a:t>We live in a Scotland that is the most attractive place for doing business in Europe</a:t>
            </a:r>
          </a:p>
          <a:p>
            <a:r>
              <a:rPr lang="en-GB" smtClean="0"/>
              <a:t>We realise our full economic potential with more and better employment opportunities for our people</a:t>
            </a:r>
          </a:p>
          <a:p>
            <a:r>
              <a:rPr lang="en-GB" smtClean="0"/>
              <a:t>We are better educated, more skilled and more successful, renowned for our research and innovation</a:t>
            </a:r>
          </a:p>
          <a:p>
            <a:r>
              <a:rPr lang="en-GB" smtClean="0"/>
              <a:t>We have tackled the significant inequalities in Scottish society</a:t>
            </a:r>
          </a:p>
          <a:p>
            <a:r>
              <a:rPr lang="en-GB" smtClean="0"/>
              <a:t>We live in well-designed, sustainable places where we are able to access the amenities and services we need</a:t>
            </a:r>
          </a:p>
          <a:p>
            <a:r>
              <a:rPr lang="en-GB" smtClean="0"/>
              <a:t>We have strong, resilient and supportive communities where people take responsibility for their own actions and how they affect others</a:t>
            </a:r>
          </a:p>
          <a:p>
            <a:r>
              <a:rPr lang="en-GB" smtClean="0"/>
              <a:t>We value and enjoy our built and natural environment and protect it and enhance it for future generations</a:t>
            </a:r>
          </a:p>
          <a:p>
            <a:r>
              <a:rPr lang="en-GB" smtClean="0"/>
              <a:t>We reduce the local and global environmental impact of our consumption and production</a:t>
            </a:r>
          </a:p>
          <a:p>
            <a:endParaRPr lang="en-GB" smtClean="0"/>
          </a:p>
        </p:txBody>
      </p:sp>
      <p:sp>
        <p:nvSpPr>
          <p:cNvPr id="4" name="Slide Number Placeholder 3"/>
          <p:cNvSpPr>
            <a:spLocks noGrp="1"/>
          </p:cNvSpPr>
          <p:nvPr>
            <p:ph type="sldNum" sz="quarter" idx="5"/>
          </p:nvPr>
        </p:nvSpPr>
        <p:spPr/>
        <p:txBody>
          <a:bodyPr/>
          <a:lstStyle/>
          <a:p>
            <a:pPr>
              <a:defRPr/>
            </a:pPr>
            <a:fld id="{71F2817A-590B-496C-AD0B-2B7D88F0BADD}" type="slidenum">
              <a:rPr lang="en-GB" smtClean="0"/>
              <a:pPr>
                <a:defRPr/>
              </a:pPr>
              <a:t>22</a:t>
            </a:fld>
            <a:endParaRPr lang="en-GB" dirty="0"/>
          </a:p>
        </p:txBody>
      </p:sp>
    </p:spTree>
    <p:extLst>
      <p:ext uri="{BB962C8B-B14F-4D97-AF65-F5344CB8AC3E}">
        <p14:creationId xmlns:p14="http://schemas.microsoft.com/office/powerpoint/2010/main" val="10168983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3072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0066CC"/>
                </a:solidFill>
                <a:latin typeface="Tahoma" panose="020B0604030504040204" pitchFamily="34" charset="0"/>
              </a:defRPr>
            </a:lvl1pPr>
            <a:lvl2pPr marL="742950" indent="-285750" eaLnBrk="0" hangingPunct="0">
              <a:defRPr sz="2000">
                <a:solidFill>
                  <a:srgbClr val="0066CC"/>
                </a:solidFill>
                <a:latin typeface="Tahoma" panose="020B0604030504040204" pitchFamily="34" charset="0"/>
              </a:defRPr>
            </a:lvl2pPr>
            <a:lvl3pPr marL="1143000" indent="-228600" eaLnBrk="0" hangingPunct="0">
              <a:defRPr sz="2000">
                <a:solidFill>
                  <a:srgbClr val="0066CC"/>
                </a:solidFill>
                <a:latin typeface="Tahoma" panose="020B0604030504040204" pitchFamily="34" charset="0"/>
              </a:defRPr>
            </a:lvl3pPr>
            <a:lvl4pPr marL="1600200" indent="-228600" eaLnBrk="0" hangingPunct="0">
              <a:defRPr sz="2000">
                <a:solidFill>
                  <a:srgbClr val="0066CC"/>
                </a:solidFill>
                <a:latin typeface="Tahoma" panose="020B0604030504040204" pitchFamily="34" charset="0"/>
              </a:defRPr>
            </a:lvl4pPr>
            <a:lvl5pPr marL="2057400" indent="-228600" eaLnBrk="0" hangingPunct="0">
              <a:defRPr sz="2000">
                <a:solidFill>
                  <a:srgbClr val="0066CC"/>
                </a:solidFill>
                <a:latin typeface="Tahoma" panose="020B0604030504040204" pitchFamily="34" charset="0"/>
              </a:defRPr>
            </a:lvl5pPr>
            <a:lvl6pPr marL="2514600" indent="-228600" eaLnBrk="0" fontAlgn="base" hangingPunct="0">
              <a:spcBef>
                <a:spcPct val="0"/>
              </a:spcBef>
              <a:spcAft>
                <a:spcPct val="0"/>
              </a:spcAft>
              <a:defRPr sz="2000">
                <a:solidFill>
                  <a:srgbClr val="0066CC"/>
                </a:solidFill>
                <a:latin typeface="Tahoma" panose="020B0604030504040204" pitchFamily="34" charset="0"/>
              </a:defRPr>
            </a:lvl6pPr>
            <a:lvl7pPr marL="2971800" indent="-228600" eaLnBrk="0" fontAlgn="base" hangingPunct="0">
              <a:spcBef>
                <a:spcPct val="0"/>
              </a:spcBef>
              <a:spcAft>
                <a:spcPct val="0"/>
              </a:spcAft>
              <a:defRPr sz="2000">
                <a:solidFill>
                  <a:srgbClr val="0066CC"/>
                </a:solidFill>
                <a:latin typeface="Tahoma" panose="020B0604030504040204" pitchFamily="34" charset="0"/>
              </a:defRPr>
            </a:lvl7pPr>
            <a:lvl8pPr marL="3429000" indent="-228600" eaLnBrk="0" fontAlgn="base" hangingPunct="0">
              <a:spcBef>
                <a:spcPct val="0"/>
              </a:spcBef>
              <a:spcAft>
                <a:spcPct val="0"/>
              </a:spcAft>
              <a:defRPr sz="2000">
                <a:solidFill>
                  <a:srgbClr val="0066CC"/>
                </a:solidFill>
                <a:latin typeface="Tahoma" panose="020B0604030504040204" pitchFamily="34" charset="0"/>
              </a:defRPr>
            </a:lvl8pPr>
            <a:lvl9pPr marL="3886200" indent="-228600" eaLnBrk="0" fontAlgn="base" hangingPunct="0">
              <a:spcBef>
                <a:spcPct val="0"/>
              </a:spcBef>
              <a:spcAft>
                <a:spcPct val="0"/>
              </a:spcAft>
              <a:defRPr sz="2000">
                <a:solidFill>
                  <a:srgbClr val="0066CC"/>
                </a:solidFill>
                <a:latin typeface="Tahoma" panose="020B0604030504040204" pitchFamily="34" charset="0"/>
              </a:defRPr>
            </a:lvl9pPr>
          </a:lstStyle>
          <a:p>
            <a:pPr eaLnBrk="1" hangingPunct="1">
              <a:defRPr/>
            </a:pPr>
            <a:fld id="{B8D94B9E-5C3D-45A9-8ED2-4DA822569868}" type="slidenum">
              <a:rPr lang="en-GB" sz="1200"/>
              <a:pPr eaLnBrk="1" hangingPunct="1">
                <a:defRPr/>
              </a:pPr>
              <a:t>23</a:t>
            </a:fld>
            <a:endParaRPr lang="en-GB" sz="1200"/>
          </a:p>
        </p:txBody>
      </p:sp>
    </p:spTree>
    <p:extLst>
      <p:ext uri="{BB962C8B-B14F-4D97-AF65-F5344CB8AC3E}">
        <p14:creationId xmlns:p14="http://schemas.microsoft.com/office/powerpoint/2010/main" val="21985391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2970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0066CC"/>
                </a:solidFill>
                <a:latin typeface="Tahoma" panose="020B0604030504040204" pitchFamily="34" charset="0"/>
              </a:defRPr>
            </a:lvl1pPr>
            <a:lvl2pPr marL="742950" indent="-285750" eaLnBrk="0" hangingPunct="0">
              <a:defRPr sz="2000">
                <a:solidFill>
                  <a:srgbClr val="0066CC"/>
                </a:solidFill>
                <a:latin typeface="Tahoma" panose="020B0604030504040204" pitchFamily="34" charset="0"/>
              </a:defRPr>
            </a:lvl2pPr>
            <a:lvl3pPr marL="1143000" indent="-228600" eaLnBrk="0" hangingPunct="0">
              <a:defRPr sz="2000">
                <a:solidFill>
                  <a:srgbClr val="0066CC"/>
                </a:solidFill>
                <a:latin typeface="Tahoma" panose="020B0604030504040204" pitchFamily="34" charset="0"/>
              </a:defRPr>
            </a:lvl3pPr>
            <a:lvl4pPr marL="1600200" indent="-228600" eaLnBrk="0" hangingPunct="0">
              <a:defRPr sz="2000">
                <a:solidFill>
                  <a:srgbClr val="0066CC"/>
                </a:solidFill>
                <a:latin typeface="Tahoma" panose="020B0604030504040204" pitchFamily="34" charset="0"/>
              </a:defRPr>
            </a:lvl4pPr>
            <a:lvl5pPr marL="2057400" indent="-228600" eaLnBrk="0" hangingPunct="0">
              <a:defRPr sz="2000">
                <a:solidFill>
                  <a:srgbClr val="0066CC"/>
                </a:solidFill>
                <a:latin typeface="Tahoma" panose="020B0604030504040204" pitchFamily="34" charset="0"/>
              </a:defRPr>
            </a:lvl5pPr>
            <a:lvl6pPr marL="2514600" indent="-228600" eaLnBrk="0" fontAlgn="base" hangingPunct="0">
              <a:spcBef>
                <a:spcPct val="0"/>
              </a:spcBef>
              <a:spcAft>
                <a:spcPct val="0"/>
              </a:spcAft>
              <a:defRPr sz="2000">
                <a:solidFill>
                  <a:srgbClr val="0066CC"/>
                </a:solidFill>
                <a:latin typeface="Tahoma" panose="020B0604030504040204" pitchFamily="34" charset="0"/>
              </a:defRPr>
            </a:lvl6pPr>
            <a:lvl7pPr marL="2971800" indent="-228600" eaLnBrk="0" fontAlgn="base" hangingPunct="0">
              <a:spcBef>
                <a:spcPct val="0"/>
              </a:spcBef>
              <a:spcAft>
                <a:spcPct val="0"/>
              </a:spcAft>
              <a:defRPr sz="2000">
                <a:solidFill>
                  <a:srgbClr val="0066CC"/>
                </a:solidFill>
                <a:latin typeface="Tahoma" panose="020B0604030504040204" pitchFamily="34" charset="0"/>
              </a:defRPr>
            </a:lvl7pPr>
            <a:lvl8pPr marL="3429000" indent="-228600" eaLnBrk="0" fontAlgn="base" hangingPunct="0">
              <a:spcBef>
                <a:spcPct val="0"/>
              </a:spcBef>
              <a:spcAft>
                <a:spcPct val="0"/>
              </a:spcAft>
              <a:defRPr sz="2000">
                <a:solidFill>
                  <a:srgbClr val="0066CC"/>
                </a:solidFill>
                <a:latin typeface="Tahoma" panose="020B0604030504040204" pitchFamily="34" charset="0"/>
              </a:defRPr>
            </a:lvl8pPr>
            <a:lvl9pPr marL="3886200" indent="-228600" eaLnBrk="0" fontAlgn="base" hangingPunct="0">
              <a:spcBef>
                <a:spcPct val="0"/>
              </a:spcBef>
              <a:spcAft>
                <a:spcPct val="0"/>
              </a:spcAft>
              <a:defRPr sz="2000">
                <a:solidFill>
                  <a:srgbClr val="0066CC"/>
                </a:solidFill>
                <a:latin typeface="Tahoma" panose="020B0604030504040204" pitchFamily="34" charset="0"/>
              </a:defRPr>
            </a:lvl9pPr>
          </a:lstStyle>
          <a:p>
            <a:pPr eaLnBrk="1" hangingPunct="1">
              <a:defRPr/>
            </a:pPr>
            <a:fld id="{3A92CC4B-E37C-4033-BA02-EDF23CA66AE7}" type="slidenum">
              <a:rPr lang="en-GB" sz="1200"/>
              <a:pPr eaLnBrk="1" hangingPunct="1">
                <a:defRPr/>
              </a:pPr>
              <a:t>24</a:t>
            </a:fld>
            <a:endParaRPr lang="en-GB" sz="1200"/>
          </a:p>
        </p:txBody>
      </p:sp>
    </p:spTree>
    <p:extLst>
      <p:ext uri="{BB962C8B-B14F-4D97-AF65-F5344CB8AC3E}">
        <p14:creationId xmlns:p14="http://schemas.microsoft.com/office/powerpoint/2010/main" val="18672770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9F8312F9-15AE-4667-96A6-8D9425B15ADC}" type="slidenum">
              <a:rPr lang="en-GB" smtClean="0"/>
              <a:pPr>
                <a:defRPr/>
              </a:pPr>
              <a:t>25</a:t>
            </a:fld>
            <a:endParaRPr lang="en-GB"/>
          </a:p>
        </p:txBody>
      </p:sp>
    </p:spTree>
    <p:extLst>
      <p:ext uri="{BB962C8B-B14F-4D97-AF65-F5344CB8AC3E}">
        <p14:creationId xmlns:p14="http://schemas.microsoft.com/office/powerpoint/2010/main" val="8156322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mtClean="0"/>
              <a:t>Refer to biomass strategy – keep it in context of the narrative.</a:t>
            </a:r>
          </a:p>
        </p:txBody>
      </p:sp>
      <p:sp>
        <p:nvSpPr>
          <p:cNvPr id="4" name="Slide Number Placeholder 3"/>
          <p:cNvSpPr>
            <a:spLocks noGrp="1"/>
          </p:cNvSpPr>
          <p:nvPr>
            <p:ph type="sldNum" sz="quarter" idx="5"/>
          </p:nvPr>
        </p:nvSpPr>
        <p:spPr/>
        <p:txBody>
          <a:bodyPr/>
          <a:lstStyle/>
          <a:p>
            <a:pPr>
              <a:defRPr/>
            </a:pPr>
            <a:fld id="{B5C19E86-83F9-4434-B397-C74C92997571}" type="slidenum">
              <a:rPr lang="en-GB" smtClean="0"/>
              <a:pPr>
                <a:defRPr/>
              </a:pPr>
              <a:t>26</a:t>
            </a:fld>
            <a:endParaRPr lang="en-GB"/>
          </a:p>
        </p:txBody>
      </p:sp>
    </p:spTree>
    <p:extLst>
      <p:ext uri="{BB962C8B-B14F-4D97-AF65-F5344CB8AC3E}">
        <p14:creationId xmlns:p14="http://schemas.microsoft.com/office/powerpoint/2010/main" val="1538209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2656F98B-FCC1-44E3-B695-3C44409D88D5}" type="slidenum">
              <a:rPr lang="en-GB" smtClean="0"/>
              <a:pPr>
                <a:defRPr/>
              </a:pPr>
              <a:t>3</a:t>
            </a:fld>
            <a:endParaRPr lang="en-GB" dirty="0"/>
          </a:p>
        </p:txBody>
      </p:sp>
    </p:spTree>
    <p:extLst>
      <p:ext uri="{BB962C8B-B14F-4D97-AF65-F5344CB8AC3E}">
        <p14:creationId xmlns:p14="http://schemas.microsoft.com/office/powerpoint/2010/main" val="7858804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10EFEE92-741B-48A5-9D6D-BA70B86B7D6B}" type="slidenum">
              <a:rPr lang="en-GB" smtClean="0"/>
              <a:pPr>
                <a:defRPr/>
              </a:pPr>
              <a:t>27</a:t>
            </a:fld>
            <a:endParaRPr lang="en-GB"/>
          </a:p>
        </p:txBody>
      </p:sp>
    </p:spTree>
    <p:extLst>
      <p:ext uri="{BB962C8B-B14F-4D97-AF65-F5344CB8AC3E}">
        <p14:creationId xmlns:p14="http://schemas.microsoft.com/office/powerpoint/2010/main" val="4132858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smtClean="0"/>
          </a:p>
          <a:p>
            <a:pPr>
              <a:spcBef>
                <a:spcPct val="0"/>
              </a:spcBef>
            </a:pPr>
            <a:endParaRPr lang="en-GB" smtClean="0"/>
          </a:p>
        </p:txBody>
      </p:sp>
      <p:sp>
        <p:nvSpPr>
          <p:cNvPr id="4" name="Slide Number Placeholder 3"/>
          <p:cNvSpPr>
            <a:spLocks noGrp="1"/>
          </p:cNvSpPr>
          <p:nvPr>
            <p:ph type="sldNum" sz="quarter" idx="5"/>
          </p:nvPr>
        </p:nvSpPr>
        <p:spPr/>
        <p:txBody>
          <a:bodyPr/>
          <a:lstStyle/>
          <a:p>
            <a:pPr>
              <a:defRPr/>
            </a:pPr>
            <a:fld id="{88D8C3A3-BA93-4D02-A95B-877D30953FAB}" type="slidenum">
              <a:rPr lang="en-GB" smtClean="0"/>
              <a:pPr>
                <a:defRPr/>
              </a:pPr>
              <a:t>4</a:t>
            </a:fld>
            <a:endParaRPr lang="en-GB"/>
          </a:p>
        </p:txBody>
      </p:sp>
    </p:spTree>
    <p:extLst>
      <p:ext uri="{BB962C8B-B14F-4D97-AF65-F5344CB8AC3E}">
        <p14:creationId xmlns:p14="http://schemas.microsoft.com/office/powerpoint/2010/main" val="3002476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17B2CA55-2651-46D1-82A7-FEF2D8C28D38}" type="slidenum">
              <a:rPr lang="en-GB" smtClean="0"/>
              <a:pPr>
                <a:defRPr/>
              </a:pPr>
              <a:t>5</a:t>
            </a:fld>
            <a:endParaRPr lang="en-GB"/>
          </a:p>
        </p:txBody>
      </p:sp>
    </p:spTree>
    <p:extLst>
      <p:ext uri="{BB962C8B-B14F-4D97-AF65-F5344CB8AC3E}">
        <p14:creationId xmlns:p14="http://schemas.microsoft.com/office/powerpoint/2010/main" val="3767999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A8CCC17-40A2-411D-B283-7BAD97B64537}" type="slidenum">
              <a:rPr lang="en-US"/>
              <a:pPr>
                <a:defRPr/>
              </a:pPr>
              <a:t>6</a:t>
            </a:fld>
            <a:endParaRPr lang="en-US"/>
          </a:p>
        </p:txBody>
      </p:sp>
      <p:sp>
        <p:nvSpPr>
          <p:cNvPr id="266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1278528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smtClean="0"/>
          </a:p>
        </p:txBody>
      </p:sp>
      <p:sp>
        <p:nvSpPr>
          <p:cNvPr id="154628" name="Espace réservé de l'en-tête 3"/>
          <p:cNvSpPr>
            <a:spLocks noGrp="1"/>
          </p:cNvSpPr>
          <p:nvPr>
            <p:ph type="hdr" sz="quarter"/>
          </p:nvPr>
        </p:nvSpPr>
        <p:spPr/>
        <p:txBody>
          <a:bodyPr/>
          <a:lstStyle/>
          <a:p>
            <a:pPr>
              <a:defRPr/>
            </a:pPr>
            <a:r>
              <a:rPr lang="en-US" smtClean="0"/>
              <a:t>SP Key Concepts and Historical Evolution</a:t>
            </a:r>
          </a:p>
        </p:txBody>
      </p:sp>
      <p:sp>
        <p:nvSpPr>
          <p:cNvPr id="154629" name="Espace réservé du numéro de diapositive 4"/>
          <p:cNvSpPr>
            <a:spLocks noGrp="1"/>
          </p:cNvSpPr>
          <p:nvPr>
            <p:ph type="sldNum" sz="quarter" idx="5"/>
          </p:nvPr>
        </p:nvSpPr>
        <p:spPr/>
        <p:txBody>
          <a:bodyPr/>
          <a:lstStyle/>
          <a:p>
            <a:pPr>
              <a:defRPr/>
            </a:pPr>
            <a:fld id="{14058421-8D39-4204-80A6-D8FD55752735}" type="slidenum">
              <a:rPr lang="en-US" smtClean="0"/>
              <a:pPr>
                <a:defRPr/>
              </a:pPr>
              <a:t>7</a:t>
            </a:fld>
            <a:endParaRPr lang="en-US" smtClean="0"/>
          </a:p>
        </p:txBody>
      </p:sp>
    </p:spTree>
    <p:extLst>
      <p:ext uri="{BB962C8B-B14F-4D97-AF65-F5344CB8AC3E}">
        <p14:creationId xmlns:p14="http://schemas.microsoft.com/office/powerpoint/2010/main" val="248830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D4724F00-07F5-419F-B696-453EF5840AD6}" type="slidenum">
              <a:rPr lang="en-GB" smtClean="0"/>
              <a:pPr>
                <a:defRPr/>
              </a:pPr>
              <a:t>8</a:t>
            </a:fld>
            <a:endParaRPr lang="en-GB" dirty="0"/>
          </a:p>
        </p:txBody>
      </p:sp>
    </p:spTree>
    <p:extLst>
      <p:ext uri="{BB962C8B-B14F-4D97-AF65-F5344CB8AC3E}">
        <p14:creationId xmlns:p14="http://schemas.microsoft.com/office/powerpoint/2010/main" val="226815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8D40D09D-AFF4-45C4-B735-26A74B574527}" type="slidenum">
              <a:rPr lang="en-GB" smtClean="0"/>
              <a:pPr>
                <a:defRPr/>
              </a:pPr>
              <a:t>9</a:t>
            </a:fld>
            <a:endParaRPr lang="en-GB" dirty="0"/>
          </a:p>
        </p:txBody>
      </p:sp>
    </p:spTree>
    <p:extLst>
      <p:ext uri="{BB962C8B-B14F-4D97-AF65-F5344CB8AC3E}">
        <p14:creationId xmlns:p14="http://schemas.microsoft.com/office/powerpoint/2010/main" val="35259055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F7E70669-57C4-48BA-BCBB-BA6550ADD8D0}" type="slidenum">
              <a:rPr lang="en-GB" smtClean="0"/>
              <a:pPr>
                <a:defRPr/>
              </a:pPr>
              <a:t>11</a:t>
            </a:fld>
            <a:endParaRPr lang="en-GB" dirty="0"/>
          </a:p>
        </p:txBody>
      </p:sp>
    </p:spTree>
    <p:extLst>
      <p:ext uri="{BB962C8B-B14F-4D97-AF65-F5344CB8AC3E}">
        <p14:creationId xmlns:p14="http://schemas.microsoft.com/office/powerpoint/2010/main" val="42429028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V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descr="spl_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67625" y="0"/>
            <a:ext cx="147637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3" name="Espace réservé du numéro de diapositive 5"/>
          <p:cNvSpPr>
            <a:spLocks noGrp="1"/>
          </p:cNvSpPr>
          <p:nvPr>
            <p:ph type="sldNum" sz="quarter" idx="10"/>
          </p:nvPr>
        </p:nvSpPr>
        <p:spPr/>
        <p:txBody>
          <a:bodyPr/>
          <a:lstStyle>
            <a:lvl1pPr algn="r" fontAlgn="auto">
              <a:spcBef>
                <a:spcPts val="0"/>
              </a:spcBef>
              <a:spcAft>
                <a:spcPts val="0"/>
              </a:spcAft>
              <a:defRPr sz="1200">
                <a:solidFill>
                  <a:schemeClr val="accent3">
                    <a:lumMod val="50000"/>
                  </a:schemeClr>
                </a:solidFill>
                <a:latin typeface="+mn-lt"/>
              </a:defRPr>
            </a:lvl1pPr>
          </a:lstStyle>
          <a:p>
            <a:pPr>
              <a:defRPr/>
            </a:pPr>
            <a:fld id="{D1F3E4AB-B4C9-4B81-B963-83851D5CA17D}" type="slidenum">
              <a:rPr lang="en-GB"/>
              <a:pPr>
                <a:defRPr/>
              </a:pPr>
              <a:t>‹#›</a:t>
            </a:fld>
            <a:endParaRPr lang="en-GB" dirty="0"/>
          </a:p>
        </p:txBody>
      </p:sp>
    </p:spTree>
    <p:extLst>
      <p:ext uri="{BB962C8B-B14F-4D97-AF65-F5344CB8AC3E}">
        <p14:creationId xmlns:p14="http://schemas.microsoft.com/office/powerpoint/2010/main" val="4205946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7007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eaLnBrk="1" hangingPunct="1">
              <a:defRPr/>
            </a:lvl1pPr>
          </a:lstStyle>
          <a:p>
            <a:pPr>
              <a:defRPr/>
            </a:pPr>
            <a:endParaRPr lang="en-GB"/>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eaLnBrk="1" hangingPunct="1">
              <a:defRPr/>
            </a:lvl1pPr>
          </a:lstStyle>
          <a:p>
            <a:pPr>
              <a:defRPr/>
            </a:pPr>
            <a:endParaRPr lang="en-GB"/>
          </a:p>
        </p:txBody>
      </p:sp>
      <p:sp>
        <p:nvSpPr>
          <p:cNvPr id="7" name="Slide Number Placeholder 6"/>
          <p:cNvSpPr>
            <a:spLocks noGrp="1" noChangeArrowheads="1"/>
          </p:cNvSpPr>
          <p:nvPr>
            <p:ph type="sldNum" sz="quarter" idx="12"/>
          </p:nvPr>
        </p:nvSpPr>
        <p:spPr>
          <a:xfrm>
            <a:off x="6553200" y="6245225"/>
            <a:ext cx="2133600" cy="476250"/>
          </a:xfrm>
        </p:spPr>
        <p:txBody>
          <a:bodyPr/>
          <a:lstStyle>
            <a:lvl1pPr>
              <a:defRPr/>
            </a:lvl1pPr>
          </a:lstStyle>
          <a:p>
            <a:pPr>
              <a:defRPr/>
            </a:pPr>
            <a:fld id="{7BCE0811-505A-46F7-BC3F-ACFF1E1BC09F}" type="slidenum">
              <a:rPr lang="en-GB"/>
              <a:pPr>
                <a:defRPr/>
              </a:pPr>
              <a:t>‹#›</a:t>
            </a:fld>
            <a:endParaRPr lang="en-GB"/>
          </a:p>
        </p:txBody>
      </p:sp>
    </p:spTree>
    <p:extLst>
      <p:ext uri="{BB962C8B-B14F-4D97-AF65-F5344CB8AC3E}">
        <p14:creationId xmlns:p14="http://schemas.microsoft.com/office/powerpoint/2010/main" val="19503246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241300" y="757238"/>
            <a:ext cx="8229600" cy="587722"/>
          </a:xfrm>
          <a:prstGeom prst="rect">
            <a:avLst/>
          </a:prstGeom>
          <a:noFill/>
        </p:spPr>
        <p:txBody>
          <a:bodyPr rtlCol="0" anchor="t">
            <a:normAutofit/>
          </a:bodyPr>
          <a:lstStyle>
            <a:lvl1pPr>
              <a:defRPr>
                <a:solidFill>
                  <a:srgbClr val="008B95"/>
                </a:solidFill>
              </a:defRPr>
            </a:lvl1pPr>
          </a:lstStyle>
          <a:p>
            <a:r>
              <a:rPr lang="en-GB" dirty="0" smtClean="0"/>
              <a:t>Click to edit Master title style</a:t>
            </a:r>
            <a:endParaRPr lang="en-US" dirty="0"/>
          </a:p>
        </p:txBody>
      </p:sp>
      <p:sp>
        <p:nvSpPr>
          <p:cNvPr id="9" name="Text Placeholder 2"/>
          <p:cNvSpPr>
            <a:spLocks noGrp="1"/>
          </p:cNvSpPr>
          <p:nvPr>
            <p:ph idx="1"/>
          </p:nvPr>
        </p:nvSpPr>
        <p:spPr>
          <a:xfrm>
            <a:off x="228600" y="1600200"/>
            <a:ext cx="8229600" cy="4525963"/>
          </a:xfrm>
          <a:prstGeom prst="rect">
            <a:avLst/>
          </a:prstGeom>
        </p:spPr>
        <p:txBody>
          <a:bodyPr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25580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4" name="Picture 3" descr="spl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72400" y="0"/>
            <a:ext cx="1336675"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 name="Titre 1"/>
          <p:cNvSpPr>
            <a:spLocks noGrp="1"/>
          </p:cNvSpPr>
          <p:nvPr>
            <p:ph type="ctrTitle"/>
          </p:nvPr>
        </p:nvSpPr>
        <p:spPr>
          <a:xfrm>
            <a:off x="685800" y="2130425"/>
            <a:ext cx="7772400" cy="1470025"/>
          </a:xfrm>
        </p:spPr>
        <p:txBody>
          <a:bodyPr/>
          <a:lstStyle/>
          <a:p>
            <a:r>
              <a:rPr lang="en-US" dirty="0" smtClean="0"/>
              <a:t>Click to edit Master title style</a:t>
            </a:r>
            <a:endParaRPr lang="fr-CA"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fr-CA" dirty="0"/>
          </a:p>
        </p:txBody>
      </p:sp>
      <p:sp>
        <p:nvSpPr>
          <p:cNvPr id="5" name="Espace réservé du numéro de diapositive 5"/>
          <p:cNvSpPr>
            <a:spLocks noGrp="1"/>
          </p:cNvSpPr>
          <p:nvPr>
            <p:ph type="sldNum" sz="quarter" idx="10"/>
          </p:nvPr>
        </p:nvSpPr>
        <p:spPr/>
        <p:txBody>
          <a:bodyPr/>
          <a:lstStyle>
            <a:lvl1pPr>
              <a:defRPr/>
            </a:lvl1pPr>
          </a:lstStyle>
          <a:p>
            <a:pPr>
              <a:defRPr/>
            </a:pPr>
            <a:fld id="{CAE082E8-C0F3-4367-A3A9-0DED34BDCAF5}" type="slidenum">
              <a:rPr lang="fr-CA"/>
              <a:pPr>
                <a:defRPr/>
              </a:pPr>
              <a:t>‹#›</a:t>
            </a:fld>
            <a:endParaRPr lang="fr-CA" dirty="0"/>
          </a:p>
        </p:txBody>
      </p:sp>
    </p:spTree>
    <p:extLst>
      <p:ext uri="{BB962C8B-B14F-4D97-AF65-F5344CB8AC3E}">
        <p14:creationId xmlns:p14="http://schemas.microsoft.com/office/powerpoint/2010/main" val="21675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4" name="Espace réservé du numéro de diapositive 5"/>
          <p:cNvSpPr txBox="1">
            <a:spLocks/>
          </p:cNvSpPr>
          <p:nvPr userDrawn="1"/>
        </p:nvSpPr>
        <p:spPr>
          <a:xfrm>
            <a:off x="8450263" y="6492875"/>
            <a:ext cx="693737" cy="365125"/>
          </a:xfrm>
          <a:prstGeom prst="rect">
            <a:avLst/>
          </a:prstGeom>
        </p:spPr>
        <p:txBody>
          <a:bodyPr anchor="ctr"/>
          <a:lstStyle>
            <a:lvl1pPr algn="r" fontAlgn="auto">
              <a:spcBef>
                <a:spcPts val="0"/>
              </a:spcBef>
              <a:spcAft>
                <a:spcPts val="0"/>
              </a:spcAft>
              <a:defRPr sz="1200">
                <a:solidFill>
                  <a:schemeClr val="accent3">
                    <a:lumMod val="50000"/>
                  </a:schemeClr>
                </a:solidFill>
                <a:latin typeface="+mn-lt"/>
              </a:defRPr>
            </a:lvl1pPr>
          </a:lstStyle>
          <a:p>
            <a:pPr eaLnBrk="1" hangingPunct="1">
              <a:defRPr/>
            </a:pPr>
            <a:fld id="{EB5AF697-32C3-4986-8AF2-660D53FAF6C0}" type="slidenum">
              <a:rPr lang="en-GB" smtClean="0">
                <a:cs typeface="+mn-cs"/>
              </a:rPr>
              <a:pPr eaLnBrk="1" hangingPunct="1">
                <a:defRPr/>
              </a:pPr>
              <a:t>‹#›</a:t>
            </a:fld>
            <a:endParaRPr lang="en-GB" dirty="0">
              <a:cs typeface="+mn-cs"/>
            </a:endParaRPr>
          </a:p>
        </p:txBody>
      </p:sp>
      <p:pic>
        <p:nvPicPr>
          <p:cNvPr id="5" name="Picture 3" descr="spl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2413" y="0"/>
            <a:ext cx="127158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contenu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extLst>
      <p:ext uri="{BB962C8B-B14F-4D97-AF65-F5344CB8AC3E}">
        <p14:creationId xmlns:p14="http://schemas.microsoft.com/office/powerpoint/2010/main" val="1567865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4" name="Picture 3" descr="spl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97750" y="0"/>
            <a:ext cx="17287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Espace réservé du numéro de diapositive 5"/>
          <p:cNvSpPr>
            <a:spLocks noGrp="1"/>
          </p:cNvSpPr>
          <p:nvPr>
            <p:ph type="sldNum" sz="quarter" idx="10"/>
          </p:nvPr>
        </p:nvSpPr>
        <p:spPr/>
        <p:txBody>
          <a:bodyPr/>
          <a:lstStyle>
            <a:lvl1pPr>
              <a:defRPr/>
            </a:lvl1pPr>
          </a:lstStyle>
          <a:p>
            <a:pPr>
              <a:defRPr/>
            </a:pPr>
            <a:fld id="{F9441332-C06F-4ED3-8D55-34F163B78769}" type="slidenum">
              <a:rPr lang="en-GB"/>
              <a:pPr>
                <a:defRPr/>
              </a:pPr>
              <a:t>‹#›</a:t>
            </a:fld>
            <a:endParaRPr lang="en-GB" dirty="0"/>
          </a:p>
        </p:txBody>
      </p:sp>
    </p:spTree>
    <p:extLst>
      <p:ext uri="{BB962C8B-B14F-4D97-AF65-F5344CB8AC3E}">
        <p14:creationId xmlns:p14="http://schemas.microsoft.com/office/powerpoint/2010/main" val="1592730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5" name="Picture 3" descr="spl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2413" y="0"/>
            <a:ext cx="127158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6" name="Espace réservé du numéro de diapositive 5"/>
          <p:cNvSpPr>
            <a:spLocks noGrp="1"/>
          </p:cNvSpPr>
          <p:nvPr>
            <p:ph type="sldNum" sz="quarter" idx="10"/>
          </p:nvPr>
        </p:nvSpPr>
        <p:spPr/>
        <p:txBody>
          <a:bodyPr/>
          <a:lstStyle>
            <a:lvl1pPr>
              <a:defRPr/>
            </a:lvl1pPr>
          </a:lstStyle>
          <a:p>
            <a:pPr>
              <a:defRPr/>
            </a:pPr>
            <a:fld id="{567105BA-E6BD-4A30-A6D4-9AD9ECC52716}" type="slidenum">
              <a:rPr lang="en-GB"/>
              <a:pPr>
                <a:defRPr/>
              </a:pPr>
              <a:t>‹#›</a:t>
            </a:fld>
            <a:endParaRPr lang="en-GB" dirty="0"/>
          </a:p>
        </p:txBody>
      </p:sp>
    </p:spTree>
    <p:extLst>
      <p:ext uri="{BB962C8B-B14F-4D97-AF65-F5344CB8AC3E}">
        <p14:creationId xmlns:p14="http://schemas.microsoft.com/office/powerpoint/2010/main" val="203067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7" name="Picture 3" descr="spl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2413" y="0"/>
            <a:ext cx="127158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 name="Titre 1"/>
          <p:cNvSpPr>
            <a:spLocks noGrp="1"/>
          </p:cNvSpPr>
          <p:nvPr>
            <p:ph type="title"/>
          </p:nvPr>
        </p:nvSpPr>
        <p:spPr/>
        <p:txBody>
          <a:bodyPr/>
          <a:lstStyle>
            <a:lvl1pPr>
              <a:defRPr/>
            </a:lvl1pPr>
          </a:lstStyle>
          <a:p>
            <a:r>
              <a:rPr lang="en-US" smtClean="0"/>
              <a:t>Click to edit Master title style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8" name="Espace réservé du numéro de diapositive 5"/>
          <p:cNvSpPr>
            <a:spLocks noGrp="1"/>
          </p:cNvSpPr>
          <p:nvPr>
            <p:ph type="sldNum" sz="quarter" idx="10"/>
          </p:nvPr>
        </p:nvSpPr>
        <p:spPr/>
        <p:txBody>
          <a:bodyPr/>
          <a:lstStyle>
            <a:lvl1pPr>
              <a:defRPr/>
            </a:lvl1pPr>
          </a:lstStyle>
          <a:p>
            <a:pPr>
              <a:defRPr/>
            </a:pPr>
            <a:fld id="{C1C95C0D-B113-4003-86DD-5AD58A567B00}" type="slidenum">
              <a:rPr lang="fr-CA"/>
              <a:pPr>
                <a:defRPr/>
              </a:pPr>
              <a:t>‹#›</a:t>
            </a:fld>
            <a:endParaRPr lang="fr-CA" dirty="0"/>
          </a:p>
        </p:txBody>
      </p:sp>
    </p:spTree>
    <p:extLst>
      <p:ext uri="{BB962C8B-B14F-4D97-AF65-F5344CB8AC3E}">
        <p14:creationId xmlns:p14="http://schemas.microsoft.com/office/powerpoint/2010/main" val="230055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3" name="Picture 4" descr="spl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2413" y="0"/>
            <a:ext cx="127158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 name="Titre 1"/>
          <p:cNvSpPr>
            <a:spLocks noGrp="1"/>
          </p:cNvSpPr>
          <p:nvPr>
            <p:ph type="title"/>
          </p:nvPr>
        </p:nvSpPr>
        <p:spPr/>
        <p:txBody>
          <a:bodyPr/>
          <a:lstStyle/>
          <a:p>
            <a:r>
              <a:rPr lang="en-US" smtClean="0"/>
              <a:t>Click to edit Master title style</a:t>
            </a:r>
            <a:endParaRPr lang="fr-CA"/>
          </a:p>
        </p:txBody>
      </p:sp>
      <p:sp>
        <p:nvSpPr>
          <p:cNvPr id="4" name="Espace réservé du numéro de diapositive 5"/>
          <p:cNvSpPr>
            <a:spLocks noGrp="1"/>
          </p:cNvSpPr>
          <p:nvPr>
            <p:ph type="sldNum" sz="quarter" idx="10"/>
          </p:nvPr>
        </p:nvSpPr>
        <p:spPr/>
        <p:txBody>
          <a:bodyPr/>
          <a:lstStyle>
            <a:lvl1pPr>
              <a:defRPr/>
            </a:lvl1pPr>
          </a:lstStyle>
          <a:p>
            <a:pPr>
              <a:defRPr/>
            </a:pPr>
            <a:fld id="{A3058D64-8F08-4AC7-8F06-C631BC3E57D7}" type="slidenum">
              <a:rPr lang="en-GB"/>
              <a:pPr>
                <a:defRPr/>
              </a:pPr>
              <a:t>‹#›</a:t>
            </a:fld>
            <a:endParaRPr lang="en-GB" dirty="0"/>
          </a:p>
        </p:txBody>
      </p:sp>
    </p:spTree>
    <p:extLst>
      <p:ext uri="{BB962C8B-B14F-4D97-AF65-F5344CB8AC3E}">
        <p14:creationId xmlns:p14="http://schemas.microsoft.com/office/powerpoint/2010/main" val="2267688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5" name="Picture 3" descr="spl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2413" y="0"/>
            <a:ext cx="127158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 name="Titr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Espace réservé du numéro de diapositive 5"/>
          <p:cNvSpPr>
            <a:spLocks noGrp="1"/>
          </p:cNvSpPr>
          <p:nvPr>
            <p:ph type="sldNum" sz="quarter" idx="10"/>
          </p:nvPr>
        </p:nvSpPr>
        <p:spPr/>
        <p:txBody>
          <a:bodyPr/>
          <a:lstStyle>
            <a:lvl1pPr>
              <a:defRPr/>
            </a:lvl1pPr>
          </a:lstStyle>
          <a:p>
            <a:pPr>
              <a:defRPr/>
            </a:pPr>
            <a:fld id="{1D9D2647-7DF2-4D25-BA4C-4656F91D737F}" type="slidenum">
              <a:rPr lang="en-GB"/>
              <a:pPr>
                <a:defRPr/>
              </a:pPr>
              <a:t>‹#›</a:t>
            </a:fld>
            <a:endParaRPr lang="en-GB" dirty="0"/>
          </a:p>
        </p:txBody>
      </p:sp>
    </p:spTree>
    <p:extLst>
      <p:ext uri="{BB962C8B-B14F-4D97-AF65-F5344CB8AC3E}">
        <p14:creationId xmlns:p14="http://schemas.microsoft.com/office/powerpoint/2010/main" val="1665371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5" name="Picture 3" descr="spl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2413" y="0"/>
            <a:ext cx="127158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 name="Titr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fr-CA" noProof="0" dirty="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Espace réservé du numéro de diapositive 5"/>
          <p:cNvSpPr>
            <a:spLocks noGrp="1"/>
          </p:cNvSpPr>
          <p:nvPr>
            <p:ph type="sldNum" sz="quarter" idx="10"/>
          </p:nvPr>
        </p:nvSpPr>
        <p:spPr/>
        <p:txBody>
          <a:bodyPr/>
          <a:lstStyle>
            <a:lvl1pPr>
              <a:defRPr/>
            </a:lvl1pPr>
          </a:lstStyle>
          <a:p>
            <a:pPr>
              <a:defRPr/>
            </a:pPr>
            <a:fld id="{814B3A44-2435-4A14-9905-51C4E967E042}" type="slidenum">
              <a:rPr lang="en-GB"/>
              <a:pPr>
                <a:defRPr/>
              </a:pPr>
              <a:t>‹#›</a:t>
            </a:fld>
            <a:endParaRPr lang="en-GB" dirty="0"/>
          </a:p>
        </p:txBody>
      </p:sp>
    </p:spTree>
    <p:extLst>
      <p:ext uri="{BB962C8B-B14F-4D97-AF65-F5344CB8AC3E}">
        <p14:creationId xmlns:p14="http://schemas.microsoft.com/office/powerpoint/2010/main" val="2505642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68313"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Cliquez pour modifier le style du titre</a:t>
            </a:r>
          </a:p>
        </p:txBody>
      </p:sp>
      <p:sp>
        <p:nvSpPr>
          <p:cNvPr id="1027" name="Espace réservé du texte 2"/>
          <p:cNvSpPr>
            <a:spLocks noGrp="1"/>
          </p:cNvSpPr>
          <p:nvPr>
            <p:ph type="body" idx="1"/>
          </p:nvPr>
        </p:nvSpPr>
        <p:spPr bwMode="auto">
          <a:xfrm>
            <a:off x="457200" y="1268413"/>
            <a:ext cx="822960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Cliquez pour modifier les styles du texte du masque</a:t>
            </a:r>
          </a:p>
          <a:p>
            <a:pPr lvl="1"/>
            <a:r>
              <a:rPr lang="en-GB" smtClean="0"/>
              <a:t>Deuxième niveau</a:t>
            </a:r>
          </a:p>
          <a:p>
            <a:pPr lvl="2"/>
            <a:r>
              <a:rPr lang="en-GB" smtClean="0"/>
              <a:t>Troisième niveau</a:t>
            </a:r>
          </a:p>
          <a:p>
            <a:pPr lvl="3"/>
            <a:r>
              <a:rPr lang="en-GB" smtClean="0"/>
              <a:t>Quatrième niveau</a:t>
            </a:r>
          </a:p>
          <a:p>
            <a:pPr lvl="4"/>
            <a:r>
              <a:rPr lang="en-GB" smtClean="0"/>
              <a:t>Cinquième niveau</a:t>
            </a:r>
          </a:p>
        </p:txBody>
      </p:sp>
      <p:sp>
        <p:nvSpPr>
          <p:cNvPr id="6" name="Espace réservé du numéro de diapositive 5"/>
          <p:cNvSpPr>
            <a:spLocks noGrp="1"/>
          </p:cNvSpPr>
          <p:nvPr>
            <p:ph type="sldNum" sz="quarter" idx="4"/>
          </p:nvPr>
        </p:nvSpPr>
        <p:spPr>
          <a:xfrm>
            <a:off x="7380288" y="6669088"/>
            <a:ext cx="1763712" cy="188912"/>
          </a:xfrm>
          <a:prstGeom prst="rect">
            <a:avLst/>
          </a:prstGeom>
        </p:spPr>
        <p:txBody>
          <a:bodyPr vert="horz" lIns="91440" tIns="45720" rIns="91440" bIns="45720" rtlCol="0" anchor="ctr"/>
          <a:lstStyle>
            <a:lvl1pPr algn="r" eaLnBrk="1" fontAlgn="auto" hangingPunct="1">
              <a:spcBef>
                <a:spcPts val="0"/>
              </a:spcBef>
              <a:spcAft>
                <a:spcPts val="0"/>
              </a:spcAft>
              <a:defRPr sz="800">
                <a:solidFill>
                  <a:schemeClr val="accent3">
                    <a:lumMod val="50000"/>
                  </a:schemeClr>
                </a:solidFill>
                <a:latin typeface="+mn-lt"/>
                <a:cs typeface="+mn-cs"/>
              </a:defRPr>
            </a:lvl1pPr>
          </a:lstStyle>
          <a:p>
            <a:pPr>
              <a:defRPr/>
            </a:pPr>
            <a:r>
              <a:rPr lang="en-GB"/>
              <a:t>Central Government</a:t>
            </a:r>
            <a:endParaRPr lang="en-GB" dirty="0"/>
          </a:p>
        </p:txBody>
      </p:sp>
    </p:spTree>
  </p:cSld>
  <p:clrMap bg1="lt1" tx1="dk1" bg2="lt2" tx2="dk2" accent1="accent1" accent2="accent2" accent3="accent3" accent4="accent4" accent5="accent5" accent6="accent6" hlink="hlink" folHlink="folHlink"/>
  <p:sldLayoutIdLst>
    <p:sldLayoutId id="2147486810" r:id="rId1"/>
    <p:sldLayoutId id="2147486811" r:id="rId2"/>
    <p:sldLayoutId id="2147486812" r:id="rId3"/>
    <p:sldLayoutId id="2147486813" r:id="rId4"/>
    <p:sldLayoutId id="2147486814" r:id="rId5"/>
    <p:sldLayoutId id="2147486815" r:id="rId6"/>
    <p:sldLayoutId id="2147486816" r:id="rId7"/>
    <p:sldLayoutId id="2147486817" r:id="rId8"/>
    <p:sldLayoutId id="2147486818" r:id="rId9"/>
    <p:sldLayoutId id="2147486819" r:id="rId10"/>
    <p:sldLayoutId id="2147486820" r:id="rId11"/>
    <p:sldLayoutId id="2147486821" r:id="rId12"/>
  </p:sldLayoutIdLst>
  <p:timing>
    <p:tnLst>
      <p:par>
        <p:cTn id="1" dur="indefinite" restart="never" nodeType="tmRoot"/>
      </p:par>
    </p:tnLst>
  </p:timing>
  <p:hf hdr="0" dt="0"/>
  <p:txStyles>
    <p:titleStyle>
      <a:lvl1pPr algn="ctr" rtl="0" eaLnBrk="0" fontAlgn="base" hangingPunct="0">
        <a:spcBef>
          <a:spcPct val="0"/>
        </a:spcBef>
        <a:spcAft>
          <a:spcPct val="0"/>
        </a:spcAft>
        <a:defRPr lang="en-GB" sz="3600" b="1" kern="1200" dirty="0">
          <a:solidFill>
            <a:srgbClr val="4F6228"/>
          </a:solidFill>
          <a:latin typeface="+mj-lt"/>
          <a:ea typeface="+mj-ea"/>
          <a:cs typeface="+mj-cs"/>
        </a:defRPr>
      </a:lvl1pPr>
      <a:lvl2pPr algn="ctr" rtl="0" eaLnBrk="0" fontAlgn="base" hangingPunct="0">
        <a:spcBef>
          <a:spcPct val="0"/>
        </a:spcBef>
        <a:spcAft>
          <a:spcPct val="0"/>
        </a:spcAft>
        <a:defRPr sz="3600" b="1">
          <a:solidFill>
            <a:srgbClr val="4F6228"/>
          </a:solidFill>
          <a:latin typeface="Calibri" pitchFamily="34" charset="0"/>
        </a:defRPr>
      </a:lvl2pPr>
      <a:lvl3pPr algn="ctr" rtl="0" eaLnBrk="0" fontAlgn="base" hangingPunct="0">
        <a:spcBef>
          <a:spcPct val="0"/>
        </a:spcBef>
        <a:spcAft>
          <a:spcPct val="0"/>
        </a:spcAft>
        <a:defRPr sz="3600" b="1">
          <a:solidFill>
            <a:srgbClr val="4F6228"/>
          </a:solidFill>
          <a:latin typeface="Calibri" pitchFamily="34" charset="0"/>
        </a:defRPr>
      </a:lvl3pPr>
      <a:lvl4pPr algn="ctr" rtl="0" eaLnBrk="0" fontAlgn="base" hangingPunct="0">
        <a:spcBef>
          <a:spcPct val="0"/>
        </a:spcBef>
        <a:spcAft>
          <a:spcPct val="0"/>
        </a:spcAft>
        <a:defRPr sz="3600" b="1">
          <a:solidFill>
            <a:srgbClr val="4F6228"/>
          </a:solidFill>
          <a:latin typeface="Calibri" pitchFamily="34" charset="0"/>
        </a:defRPr>
      </a:lvl4pPr>
      <a:lvl5pPr algn="ctr" rtl="0" eaLnBrk="0" fontAlgn="base" hangingPunct="0">
        <a:spcBef>
          <a:spcPct val="0"/>
        </a:spcBef>
        <a:spcAft>
          <a:spcPct val="0"/>
        </a:spcAft>
        <a:defRPr sz="3600" b="1">
          <a:solidFill>
            <a:srgbClr val="4F6228"/>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9BBB59"/>
        </a:buClr>
        <a:buFont typeface="Arial" panose="020B0604020202020204" pitchFamily="34"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9BBB59"/>
        </a:buClr>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9BBB59"/>
        </a:buClr>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9BBB59"/>
        </a:buClr>
        <a:buFont typeface="Arial" panose="020B0604020202020204" pitchFamily="34" charset="0"/>
        <a:buChar char="–"/>
        <a:defRPr sz="24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9BBB59"/>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wmf"/></Relationships>
</file>

<file path=ppt/slides/_rels/slide13.xml.rels><?xml version="1.0" encoding="UTF-8" standalone="yes"?>
<Relationships xmlns="http://schemas.openxmlformats.org/package/2006/relationships"><Relationship Id="rId3" Type="http://schemas.openxmlformats.org/officeDocument/2006/relationships/oleObject" Target="file:///E:\BRAZIL\%3f%3f%3f" TargetMode="External"/><Relationship Id="rId2" Type="http://schemas.openxmlformats.org/officeDocument/2006/relationships/slideLayout" Target="../slideLayouts/slideLayout3.xml"/><Relationship Id="rId1" Type="http://schemas.openxmlformats.org/officeDocument/2006/relationships/vmlDrawing" Target="../drawings/vmlDrawing2.v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vmlDrawing" Target="../drawings/vmlDrawing3.vml"/><Relationship Id="rId5" Type="http://schemas.openxmlformats.org/officeDocument/2006/relationships/image" Target="../media/image12.png"/><Relationship Id="rId4" Type="http://schemas.openxmlformats.org/officeDocument/2006/relationships/oleObject" Target="file:///E:\BRAZIL\%3f%3f%3f"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vmlDrawing" Target="../drawings/vmlDrawing4.vml"/><Relationship Id="rId5" Type="http://schemas.openxmlformats.org/officeDocument/2006/relationships/image" Target="../media/image12.png"/><Relationship Id="rId4" Type="http://schemas.openxmlformats.org/officeDocument/2006/relationships/oleObject" Target="file:///E:\BRAZIL\%3f%3f%3f" TargetMode="External"/></Relationships>
</file>

<file path=ppt/slides/_rels/slide16.xml.rels><?xml version="1.0" encoding="UTF-8" standalone="yes"?>
<Relationships xmlns="http://schemas.openxmlformats.org/package/2006/relationships"><Relationship Id="rId3" Type="http://schemas.openxmlformats.org/officeDocument/2006/relationships/oleObject" Target="file:///E:\BRAZIL\%3f%3f%3f" TargetMode="External"/><Relationship Id="rId2" Type="http://schemas.openxmlformats.org/officeDocument/2006/relationships/slideLayout" Target="../slideLayouts/slideLayout3.xml"/><Relationship Id="rId1" Type="http://schemas.openxmlformats.org/officeDocument/2006/relationships/vmlDrawing" Target="../drawings/vmlDrawing5.v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8" Type="http://schemas.openxmlformats.org/officeDocument/2006/relationships/hyperlink" Target="http://www.google.co.uk/url?sa=i&amp;rct=j&amp;q=&amp;esrc=s&amp;frm=1&amp;source=images&amp;cd=&amp;cad=rja&amp;docid=Rj9-z3gP_f-8AM&amp;tbnid=HJ2CtgYf4yl6HM:&amp;ved=0CAUQjRw&amp;url=http://dragonball.wikia.com/wiki/File:Green-heart-picture.gif&amp;ei=o2VuUdLeLZDv0gX004GADg&amp;bvm=bv.45368065,d.d2k&amp;psig=AFQjCNHQAR7BMM5bijp2YVgMFMjHGfNd1A&amp;ust=1366275567694138" TargetMode="External"/><Relationship Id="rId3" Type="http://schemas.openxmlformats.org/officeDocument/2006/relationships/diagramLayout" Target="../diagrams/layout2.xml"/><Relationship Id="rId7" Type="http://schemas.openxmlformats.org/officeDocument/2006/relationships/image" Target="../media/image14.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image" Target="../media/image13.jpeg"/><Relationship Id="rId4" Type="http://schemas.openxmlformats.org/officeDocument/2006/relationships/diagramQuickStyle" Target="../diagrams/quickStyle2.xml"/><Relationship Id="rId9"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www.sustainableprocurement.eu.com/" TargetMode="External"/><Relationship Id="rId2" Type="http://schemas.openxmlformats.org/officeDocument/2006/relationships/hyperlink" Target="mailto:barbara@sustainableprocurement.eu.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6.png"/><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21"/>
          <p:cNvSpPr>
            <a:spLocks noGrp="1"/>
          </p:cNvSpPr>
          <p:nvPr>
            <p:ph type="sldNum" sz="quarter" idx="10"/>
          </p:nvPr>
        </p:nvSpPr>
        <p:spPr>
          <a:xfrm>
            <a:off x="0" y="6492875"/>
            <a:ext cx="981075" cy="365125"/>
          </a:xfrm>
        </p:spPr>
        <p:txBody>
          <a:bodyPr/>
          <a:lstStyle/>
          <a:p>
            <a:pPr>
              <a:defRPr/>
            </a:pPr>
            <a:fld id="{FBBAA980-605A-4294-BD75-F9D7D93AA3D4}" type="slidenum">
              <a:rPr lang="fr-CA"/>
              <a:pPr>
                <a:defRPr/>
              </a:pPr>
              <a:t>1</a:t>
            </a:fld>
            <a:endParaRPr lang="fr-CA"/>
          </a:p>
        </p:txBody>
      </p:sp>
      <p:sp>
        <p:nvSpPr>
          <p:cNvPr id="6" name="Rectangle 10"/>
          <p:cNvSpPr>
            <a:spLocks noChangeArrowheads="1"/>
          </p:cNvSpPr>
          <p:nvPr/>
        </p:nvSpPr>
        <p:spPr bwMode="auto">
          <a:xfrm>
            <a:off x="504825" y="746125"/>
            <a:ext cx="8027988" cy="954088"/>
          </a:xfrm>
          <a:prstGeom prst="rect">
            <a:avLst/>
          </a:prstGeom>
          <a:noFill/>
          <a:ln w="9525">
            <a:noFill/>
            <a:miter lim="800000"/>
            <a:headEnd/>
            <a:tailEnd/>
          </a:ln>
        </p:spPr>
        <p:txBody>
          <a:bodyPr lIns="36000" rIns="36000">
            <a:spAutoFit/>
          </a:bodyPr>
          <a:lstStyle/>
          <a:p>
            <a:pPr algn="ctr" eaLnBrk="1" hangingPunct="1">
              <a:defRPr/>
            </a:pPr>
            <a:r>
              <a:rPr lang="en-GB" sz="2800" b="1" dirty="0">
                <a:latin typeface="+mn-lt"/>
                <a:cs typeface="+mn-cs"/>
              </a:rPr>
              <a:t>How to develop strategies to introduce Sustainable Procurement Policies in Governmental Institutions</a:t>
            </a:r>
          </a:p>
        </p:txBody>
      </p:sp>
      <p:sp>
        <p:nvSpPr>
          <p:cNvPr id="2" name="TextBox 1"/>
          <p:cNvSpPr txBox="1"/>
          <p:nvPr/>
        </p:nvSpPr>
        <p:spPr>
          <a:xfrm>
            <a:off x="981075" y="1965325"/>
            <a:ext cx="7839075" cy="2111375"/>
          </a:xfrm>
          <a:prstGeom prst="rect">
            <a:avLst/>
          </a:prstGeom>
          <a:noFill/>
        </p:spPr>
        <p:txBody>
          <a:bodyPr>
            <a:spAutoFit/>
          </a:bodyPr>
          <a:lstStyle/>
          <a:p>
            <a:pPr marL="1158875" indent="-1158875" algn="just" eaLnBrk="1" hangingPunct="1">
              <a:lnSpc>
                <a:spcPct val="80000"/>
              </a:lnSpc>
              <a:buClr>
                <a:schemeClr val="accent3"/>
              </a:buClr>
              <a:buFont typeface="Arial" charset="0"/>
              <a:buNone/>
              <a:defRPr/>
            </a:pPr>
            <a:r>
              <a:rPr lang="fr-CA" sz="2400" dirty="0">
                <a:latin typeface="+mn-lt"/>
              </a:rPr>
              <a:t>			Barbara </a:t>
            </a:r>
            <a:r>
              <a:rPr lang="fr-CA" sz="2400" dirty="0">
                <a:latin typeface="+mn-lt"/>
              </a:rPr>
              <a:t>Morton </a:t>
            </a:r>
          </a:p>
          <a:p>
            <a:pPr marL="1158875" indent="-1158875" algn="just" eaLnBrk="1" hangingPunct="1">
              <a:lnSpc>
                <a:spcPct val="80000"/>
              </a:lnSpc>
              <a:buClr>
                <a:schemeClr val="accent3"/>
              </a:buClr>
              <a:buFont typeface="Arial" charset="0"/>
              <a:buNone/>
              <a:defRPr/>
            </a:pPr>
            <a:endParaRPr lang="fr-CA" sz="2000" dirty="0">
              <a:latin typeface="+mn-lt"/>
            </a:endParaRPr>
          </a:p>
          <a:p>
            <a:pPr marL="1158875" indent="-1158875" algn="just" eaLnBrk="1" hangingPunct="1">
              <a:lnSpc>
                <a:spcPct val="80000"/>
              </a:lnSpc>
              <a:buClr>
                <a:schemeClr val="accent3"/>
              </a:buClr>
              <a:buFont typeface="Arial" charset="0"/>
              <a:buNone/>
              <a:defRPr/>
            </a:pPr>
            <a:r>
              <a:rPr lang="fr-CA" sz="2000" dirty="0">
                <a:latin typeface="+mn-lt"/>
              </a:rPr>
              <a:t>			</a:t>
            </a:r>
            <a:r>
              <a:rPr lang="fr-CA" sz="2400" dirty="0" err="1">
                <a:latin typeface="+mn-lt"/>
              </a:rPr>
              <a:t>Director</a:t>
            </a:r>
            <a:r>
              <a:rPr lang="fr-CA" sz="2400" dirty="0">
                <a:latin typeface="+mn-lt"/>
              </a:rPr>
              <a:t>, </a:t>
            </a:r>
            <a:r>
              <a:rPr lang="fr-CA" sz="2400" dirty="0" err="1">
                <a:latin typeface="+mn-lt"/>
              </a:rPr>
              <a:t>Sustainable</a:t>
            </a:r>
            <a:r>
              <a:rPr lang="fr-CA" sz="2400" dirty="0">
                <a:latin typeface="+mn-lt"/>
              </a:rPr>
              <a:t> </a:t>
            </a:r>
            <a:r>
              <a:rPr lang="fr-CA" sz="2400" dirty="0" err="1">
                <a:latin typeface="+mn-lt"/>
              </a:rPr>
              <a:t>Procurement</a:t>
            </a:r>
            <a:r>
              <a:rPr lang="fr-CA" sz="2400" dirty="0">
                <a:latin typeface="+mn-lt"/>
              </a:rPr>
              <a:t> Ltd</a:t>
            </a:r>
          </a:p>
          <a:p>
            <a:pPr algn="just" eaLnBrk="1" hangingPunct="1">
              <a:lnSpc>
                <a:spcPct val="80000"/>
              </a:lnSpc>
              <a:buClr>
                <a:schemeClr val="accent3"/>
              </a:buClr>
              <a:buFont typeface="Arial" charset="0"/>
              <a:buNone/>
              <a:defRPr/>
            </a:pPr>
            <a:endParaRPr lang="fr-CA" sz="2400" dirty="0">
              <a:latin typeface="+mn-lt"/>
            </a:endParaRPr>
          </a:p>
          <a:p>
            <a:pPr algn="just" eaLnBrk="1" hangingPunct="1">
              <a:lnSpc>
                <a:spcPct val="80000"/>
              </a:lnSpc>
              <a:buClr>
                <a:schemeClr val="accent3"/>
              </a:buClr>
              <a:buFont typeface="Arial" charset="0"/>
              <a:buNone/>
              <a:defRPr/>
            </a:pPr>
            <a:r>
              <a:rPr lang="fr-CA" sz="2400" i="1" dirty="0">
                <a:latin typeface="+mn-lt"/>
              </a:rPr>
              <a:t>			Brasilia</a:t>
            </a:r>
            <a:r>
              <a:rPr lang="fr-CA" sz="2400" i="1" dirty="0">
                <a:latin typeface="+mn-lt"/>
              </a:rPr>
              <a:t>, </a:t>
            </a:r>
            <a:r>
              <a:rPr lang="fr-CA" sz="2400" i="1" dirty="0" err="1">
                <a:latin typeface="+mn-lt"/>
              </a:rPr>
              <a:t>Brazil</a:t>
            </a:r>
            <a:r>
              <a:rPr lang="fr-CA" sz="2400" i="1" dirty="0">
                <a:latin typeface="+mn-lt"/>
              </a:rPr>
              <a:t> </a:t>
            </a:r>
          </a:p>
          <a:p>
            <a:pPr algn="just" eaLnBrk="1" hangingPunct="1">
              <a:lnSpc>
                <a:spcPct val="80000"/>
              </a:lnSpc>
              <a:buClr>
                <a:schemeClr val="accent3"/>
              </a:buClr>
              <a:buFont typeface="Arial" charset="0"/>
              <a:buNone/>
              <a:defRPr/>
            </a:pPr>
            <a:endParaRPr lang="fr-CA" sz="2400" i="1" dirty="0">
              <a:latin typeface="+mn-lt"/>
            </a:endParaRPr>
          </a:p>
          <a:p>
            <a:pPr algn="just" eaLnBrk="1" hangingPunct="1">
              <a:lnSpc>
                <a:spcPct val="80000"/>
              </a:lnSpc>
              <a:buClr>
                <a:schemeClr val="accent3"/>
              </a:buClr>
              <a:buFont typeface="Arial" charset="0"/>
              <a:buNone/>
              <a:defRPr/>
            </a:pPr>
            <a:r>
              <a:rPr lang="fr-CA" sz="2400" i="1" dirty="0">
                <a:latin typeface="+mn-lt"/>
              </a:rPr>
              <a:t>			27 </a:t>
            </a:r>
            <a:r>
              <a:rPr lang="fr-CA" sz="2400" i="1" dirty="0">
                <a:latin typeface="+mn-lt"/>
              </a:rPr>
              <a:t>August 2014</a:t>
            </a:r>
          </a:p>
        </p:txBody>
      </p:sp>
      <p:sp>
        <p:nvSpPr>
          <p:cNvPr id="16389" name="TextBox 2"/>
          <p:cNvSpPr txBox="1">
            <a:spLocks noChangeArrowheads="1"/>
          </p:cNvSpPr>
          <p:nvPr/>
        </p:nvSpPr>
        <p:spPr bwMode="auto">
          <a:xfrm>
            <a:off x="1252538" y="188913"/>
            <a:ext cx="63436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CA" i="1"/>
              <a:t>2</a:t>
            </a:r>
            <a:r>
              <a:rPr lang="fr-CA" i="1" baseline="30000"/>
              <a:t>nd</a:t>
            </a:r>
            <a:r>
              <a:rPr lang="fr-CA" i="1"/>
              <a:t> International Seminar of Sustainable Public Procurement</a:t>
            </a:r>
            <a:endParaRPr lang="en-GB"/>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smtClean="0"/>
              <a:t>What it is and what it is not</a:t>
            </a:r>
          </a:p>
        </p:txBody>
      </p:sp>
      <p:sp>
        <p:nvSpPr>
          <p:cNvPr id="3" name="Content Placeholder 2"/>
          <p:cNvSpPr>
            <a:spLocks noGrp="1"/>
          </p:cNvSpPr>
          <p:nvPr>
            <p:ph idx="1"/>
          </p:nvPr>
        </p:nvSpPr>
        <p:spPr/>
        <p:txBody>
          <a:bodyPr/>
          <a:lstStyle/>
          <a:p>
            <a:pPr>
              <a:defRPr/>
            </a:pPr>
            <a:r>
              <a:rPr lang="en-GB" sz="2800" dirty="0" smtClean="0"/>
              <a:t>SPP Policy describes sustainable outcomes to be </a:t>
            </a:r>
            <a:r>
              <a:rPr lang="en-GB" sz="2800" dirty="0" smtClean="0">
                <a:solidFill>
                  <a:srgbClr val="FF0000"/>
                </a:solidFill>
              </a:rPr>
              <a:t>delivered through </a:t>
            </a:r>
            <a:r>
              <a:rPr lang="en-GB" sz="2800" dirty="0" smtClean="0"/>
              <a:t>public procurement</a:t>
            </a:r>
          </a:p>
          <a:p>
            <a:pPr marL="0" indent="0">
              <a:buFont typeface="Arial" panose="020B0604020202020204" pitchFamily="34" charset="0"/>
              <a:buNone/>
              <a:defRPr/>
            </a:pPr>
            <a:endParaRPr lang="en-GB" sz="2800" dirty="0" smtClean="0"/>
          </a:p>
          <a:p>
            <a:pPr>
              <a:defRPr/>
            </a:pPr>
            <a:r>
              <a:rPr lang="en-GB" sz="2800" dirty="0" smtClean="0"/>
              <a:t>Policy is not a Strategy</a:t>
            </a:r>
          </a:p>
          <a:p>
            <a:pPr lvl="1">
              <a:defRPr/>
            </a:pPr>
            <a:r>
              <a:rPr lang="en-GB" sz="2800" dirty="0" smtClean="0"/>
              <a:t>Strategies set out details &amp; specifics of HOW the policy will be delivered</a:t>
            </a:r>
          </a:p>
          <a:p>
            <a:pPr lvl="1">
              <a:defRPr/>
            </a:pPr>
            <a:endParaRPr lang="en-GB" sz="2800" dirty="0"/>
          </a:p>
          <a:p>
            <a:pPr>
              <a:defRPr/>
            </a:pPr>
            <a:r>
              <a:rPr lang="en-GB" sz="2800" dirty="0" smtClean="0"/>
              <a:t>Policy is not an Action Plan</a:t>
            </a:r>
          </a:p>
          <a:p>
            <a:pPr lvl="1">
              <a:defRPr/>
            </a:pPr>
            <a:r>
              <a:rPr lang="en-GB" sz="2800" dirty="0" smtClean="0"/>
              <a:t>Action Plans show WHO will do WHAT, by WHEN</a:t>
            </a:r>
          </a:p>
          <a:p>
            <a:pPr>
              <a:defRPr/>
            </a:pPr>
            <a:endParaRPr lang="en-GB" sz="2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3"/>
          <p:cNvSpPr>
            <a:spLocks noGrp="1"/>
          </p:cNvSpPr>
          <p:nvPr>
            <p:ph type="title"/>
          </p:nvPr>
        </p:nvSpPr>
        <p:spPr>
          <a:xfrm>
            <a:off x="468313" y="0"/>
            <a:ext cx="8207375" cy="908050"/>
          </a:xfrm>
        </p:spPr>
        <p:txBody>
          <a:bodyPr/>
          <a:lstStyle/>
          <a:p>
            <a:r>
              <a:rPr smtClean="0"/>
              <a:t>Stakeholder Engagement</a:t>
            </a:r>
          </a:p>
        </p:txBody>
      </p:sp>
      <p:sp>
        <p:nvSpPr>
          <p:cNvPr id="5" name="Rectangle 3"/>
          <p:cNvSpPr txBox="1">
            <a:spLocks noChangeArrowheads="1"/>
          </p:cNvSpPr>
          <p:nvPr/>
        </p:nvSpPr>
        <p:spPr bwMode="auto">
          <a:xfrm>
            <a:off x="179389" y="1340768"/>
            <a:ext cx="8782050" cy="4968552"/>
          </a:xfrm>
          <a:prstGeom prst="rect">
            <a:avLst/>
          </a:prstGeom>
          <a:noFill/>
          <a:ln w="9525">
            <a:noFill/>
            <a:miter lim="800000"/>
            <a:headEnd/>
            <a:tailEnd/>
          </a:ln>
        </p:spPr>
        <p:txBody>
          <a:bodyPr numCol="2"/>
          <a:lstStyle/>
          <a:p>
            <a:pPr marL="228600" indent="-228600" eaLnBrk="1" hangingPunct="1">
              <a:lnSpc>
                <a:spcPct val="90000"/>
              </a:lnSpc>
              <a:spcBef>
                <a:spcPct val="20000"/>
              </a:spcBef>
              <a:buClr>
                <a:schemeClr val="accent3"/>
              </a:buClr>
              <a:buFont typeface="Arial" charset="0"/>
              <a:buChar char="•"/>
              <a:defRPr/>
            </a:pPr>
            <a:r>
              <a:rPr lang="en-GB" sz="2400" dirty="0">
                <a:latin typeface="Calibri" pitchFamily="34" charset="0"/>
                <a:cs typeface="+mn-cs"/>
              </a:rPr>
              <a:t>Executive / Elected members</a:t>
            </a:r>
            <a:endParaRPr lang="en-GB" sz="2400" dirty="0">
              <a:solidFill>
                <a:srgbClr val="FF0000"/>
              </a:solidFill>
              <a:latin typeface="Calibri" pitchFamily="34" charset="0"/>
              <a:cs typeface="+mn-cs"/>
            </a:endParaRPr>
          </a:p>
          <a:p>
            <a:pPr marL="228600" indent="-228600" eaLnBrk="1" hangingPunct="1">
              <a:lnSpc>
                <a:spcPct val="90000"/>
              </a:lnSpc>
              <a:spcBef>
                <a:spcPct val="20000"/>
              </a:spcBef>
              <a:buClr>
                <a:schemeClr val="accent3"/>
              </a:buClr>
              <a:buFont typeface="Arial" charset="0"/>
              <a:buChar char="•"/>
              <a:defRPr/>
            </a:pPr>
            <a:r>
              <a:rPr lang="en-GB" sz="2400" dirty="0">
                <a:latin typeface="Calibri" pitchFamily="34" charset="0"/>
                <a:cs typeface="+mn-cs"/>
              </a:rPr>
              <a:t>Internal customers / Users of service </a:t>
            </a:r>
            <a:r>
              <a:rPr lang="en-GB" sz="2400" dirty="0">
                <a:latin typeface="Calibri" pitchFamily="34" charset="0"/>
                <a:cs typeface="+mn-cs"/>
              </a:rPr>
              <a:t> </a:t>
            </a:r>
          </a:p>
          <a:p>
            <a:pPr marL="228600" indent="-228600" eaLnBrk="1" hangingPunct="1">
              <a:lnSpc>
                <a:spcPct val="90000"/>
              </a:lnSpc>
              <a:spcBef>
                <a:spcPct val="20000"/>
              </a:spcBef>
              <a:buClr>
                <a:schemeClr val="accent3"/>
              </a:buClr>
              <a:buFont typeface="Arial" charset="0"/>
              <a:buChar char="•"/>
              <a:defRPr/>
            </a:pPr>
            <a:r>
              <a:rPr lang="en-GB" sz="2400" dirty="0">
                <a:latin typeface="Calibri" pitchFamily="34" charset="0"/>
                <a:cs typeface="+mn-cs"/>
              </a:rPr>
              <a:t>Finance</a:t>
            </a:r>
          </a:p>
          <a:p>
            <a:pPr marL="228600" indent="-228600" eaLnBrk="1" hangingPunct="1">
              <a:lnSpc>
                <a:spcPct val="90000"/>
              </a:lnSpc>
              <a:spcBef>
                <a:spcPct val="20000"/>
              </a:spcBef>
              <a:buClr>
                <a:schemeClr val="accent3"/>
              </a:buClr>
              <a:buFont typeface="Arial" charset="0"/>
              <a:buChar char="•"/>
              <a:defRPr/>
            </a:pPr>
            <a:r>
              <a:rPr lang="en-GB" sz="2400" dirty="0">
                <a:latin typeface="Calibri" pitchFamily="34" charset="0"/>
                <a:cs typeface="+mn-cs"/>
              </a:rPr>
              <a:t>Legal</a:t>
            </a:r>
          </a:p>
          <a:p>
            <a:pPr marL="228600" indent="-228600" eaLnBrk="1" hangingPunct="1">
              <a:lnSpc>
                <a:spcPct val="90000"/>
              </a:lnSpc>
              <a:spcBef>
                <a:spcPct val="20000"/>
              </a:spcBef>
              <a:buClr>
                <a:schemeClr val="accent3"/>
              </a:buClr>
              <a:buFont typeface="Arial" charset="0"/>
              <a:buChar char="•"/>
              <a:defRPr/>
            </a:pPr>
            <a:r>
              <a:rPr lang="en-GB" sz="2400" dirty="0" err="1">
                <a:latin typeface="Calibri" pitchFamily="34" charset="0"/>
                <a:cs typeface="+mn-cs"/>
              </a:rPr>
              <a:t>Specifiers</a:t>
            </a:r>
            <a:endParaRPr lang="en-GB" sz="2400" dirty="0">
              <a:latin typeface="Calibri" pitchFamily="34" charset="0"/>
              <a:cs typeface="+mn-cs"/>
            </a:endParaRPr>
          </a:p>
          <a:p>
            <a:pPr marL="228600" indent="-228600" eaLnBrk="1" hangingPunct="1">
              <a:lnSpc>
                <a:spcPct val="90000"/>
              </a:lnSpc>
              <a:spcBef>
                <a:spcPct val="20000"/>
              </a:spcBef>
              <a:buClr>
                <a:schemeClr val="accent3"/>
              </a:buClr>
              <a:buFont typeface="Arial" charset="0"/>
              <a:buChar char="•"/>
              <a:defRPr/>
            </a:pPr>
            <a:r>
              <a:rPr lang="en-GB" sz="2400" dirty="0">
                <a:latin typeface="Calibri" pitchFamily="34" charset="0"/>
                <a:cs typeface="+mn-cs"/>
              </a:rPr>
              <a:t>Suppliers </a:t>
            </a:r>
            <a:r>
              <a:rPr lang="en-GB" sz="2400" dirty="0">
                <a:latin typeface="Calibri" pitchFamily="34" charset="0"/>
                <a:cs typeface="+mn-cs"/>
              </a:rPr>
              <a:t>and contractors</a:t>
            </a:r>
          </a:p>
          <a:p>
            <a:pPr marL="228600" indent="-228600" eaLnBrk="1" hangingPunct="1">
              <a:lnSpc>
                <a:spcPct val="90000"/>
              </a:lnSpc>
              <a:spcBef>
                <a:spcPct val="20000"/>
              </a:spcBef>
              <a:buClr>
                <a:schemeClr val="accent3"/>
              </a:buClr>
              <a:buFont typeface="Arial" charset="0"/>
              <a:buChar char="•"/>
              <a:defRPr/>
            </a:pPr>
            <a:r>
              <a:rPr lang="en-GB" sz="2400" dirty="0">
                <a:latin typeface="Calibri" pitchFamily="34" charset="0"/>
                <a:cs typeface="+mn-cs"/>
              </a:rPr>
              <a:t>Technical </a:t>
            </a:r>
            <a:r>
              <a:rPr lang="en-GB" sz="2400" dirty="0">
                <a:latin typeface="Calibri" pitchFamily="34" charset="0"/>
                <a:cs typeface="+mn-cs"/>
              </a:rPr>
              <a:t>s</a:t>
            </a:r>
            <a:r>
              <a:rPr lang="en-GB" sz="2400" dirty="0">
                <a:latin typeface="Calibri" pitchFamily="34" charset="0"/>
                <a:cs typeface="+mn-cs"/>
              </a:rPr>
              <a:t>pecialists</a:t>
            </a:r>
            <a:endParaRPr lang="en-GB" sz="2400" dirty="0">
              <a:latin typeface="Calibri" pitchFamily="34" charset="0"/>
              <a:cs typeface="+mn-cs"/>
            </a:endParaRPr>
          </a:p>
          <a:p>
            <a:pPr marL="228600" indent="-228600" eaLnBrk="1" hangingPunct="1">
              <a:lnSpc>
                <a:spcPct val="90000"/>
              </a:lnSpc>
              <a:spcBef>
                <a:spcPct val="20000"/>
              </a:spcBef>
              <a:buClr>
                <a:schemeClr val="accent3"/>
              </a:buClr>
              <a:buFont typeface="Arial" charset="0"/>
              <a:buChar char="•"/>
              <a:defRPr/>
            </a:pPr>
            <a:r>
              <a:rPr lang="en-GB" sz="2400" dirty="0">
                <a:latin typeface="Calibri" pitchFamily="34" charset="0"/>
                <a:cs typeface="+mn-cs"/>
              </a:rPr>
              <a:t>Non-governmental organisations</a:t>
            </a:r>
          </a:p>
          <a:p>
            <a:pPr marL="228600" indent="-228600" eaLnBrk="1" hangingPunct="1">
              <a:lnSpc>
                <a:spcPct val="90000"/>
              </a:lnSpc>
              <a:spcBef>
                <a:spcPct val="20000"/>
              </a:spcBef>
              <a:buClr>
                <a:schemeClr val="accent3"/>
              </a:buClr>
              <a:buFont typeface="Arial" charset="0"/>
              <a:buChar char="•"/>
              <a:defRPr/>
            </a:pPr>
            <a:r>
              <a:rPr lang="en-GB" sz="2400" dirty="0">
                <a:latin typeface="Calibri" pitchFamily="34" charset="0"/>
                <a:cs typeface="+mn-cs"/>
              </a:rPr>
              <a:t>Public </a:t>
            </a:r>
          </a:p>
          <a:p>
            <a:pPr marL="228600" indent="-228600" eaLnBrk="1" hangingPunct="1">
              <a:lnSpc>
                <a:spcPct val="90000"/>
              </a:lnSpc>
              <a:spcBef>
                <a:spcPct val="20000"/>
              </a:spcBef>
              <a:buClr>
                <a:schemeClr val="accent3"/>
              </a:buClr>
              <a:buFont typeface="Arial" charset="0"/>
              <a:buChar char="•"/>
              <a:defRPr/>
            </a:pPr>
            <a:r>
              <a:rPr lang="en-GB" sz="2400" dirty="0">
                <a:latin typeface="Calibri" pitchFamily="34" charset="0"/>
                <a:cs typeface="+mn-cs"/>
              </a:rPr>
              <a:t>Media</a:t>
            </a:r>
          </a:p>
          <a:p>
            <a:pPr marL="228600" indent="-228600" eaLnBrk="1" hangingPunct="1">
              <a:lnSpc>
                <a:spcPct val="90000"/>
              </a:lnSpc>
              <a:spcBef>
                <a:spcPct val="20000"/>
              </a:spcBef>
              <a:buClr>
                <a:schemeClr val="accent3"/>
              </a:buClr>
              <a:buFont typeface="Arial" charset="0"/>
              <a:buChar char="•"/>
              <a:defRPr/>
            </a:pPr>
            <a:r>
              <a:rPr lang="en-GB" sz="2400" dirty="0">
                <a:latin typeface="Calibri" pitchFamily="34" charset="0"/>
                <a:cs typeface="+mn-cs"/>
              </a:rPr>
              <a:t>Others?</a:t>
            </a:r>
          </a:p>
          <a:p>
            <a:pPr eaLnBrk="1" hangingPunct="1">
              <a:lnSpc>
                <a:spcPct val="90000"/>
              </a:lnSpc>
              <a:spcBef>
                <a:spcPct val="20000"/>
              </a:spcBef>
              <a:buClr>
                <a:schemeClr val="accent3"/>
              </a:buClr>
              <a:defRPr/>
            </a:pPr>
            <a:endParaRPr lang="en-GB" sz="2400" b="1" dirty="0">
              <a:solidFill>
                <a:srgbClr val="C00000"/>
              </a:solidFill>
              <a:latin typeface="Calibri" pitchFamily="34" charset="0"/>
              <a:cs typeface="+mn-cs"/>
            </a:endParaRPr>
          </a:p>
          <a:p>
            <a:pPr eaLnBrk="1" hangingPunct="1">
              <a:lnSpc>
                <a:spcPct val="90000"/>
              </a:lnSpc>
              <a:spcBef>
                <a:spcPct val="20000"/>
              </a:spcBef>
              <a:buClr>
                <a:schemeClr val="accent3"/>
              </a:buClr>
              <a:defRPr/>
            </a:pPr>
            <a:endParaRPr lang="en-GB" sz="2400" b="1" dirty="0">
              <a:solidFill>
                <a:srgbClr val="C00000"/>
              </a:solidFill>
              <a:latin typeface="Calibri" pitchFamily="34" charset="0"/>
              <a:cs typeface="+mn-cs"/>
            </a:endParaRPr>
          </a:p>
          <a:p>
            <a:pPr eaLnBrk="1" hangingPunct="1">
              <a:lnSpc>
                <a:spcPct val="90000"/>
              </a:lnSpc>
              <a:spcBef>
                <a:spcPct val="20000"/>
              </a:spcBef>
              <a:buClr>
                <a:schemeClr val="accent3"/>
              </a:buClr>
              <a:defRPr/>
            </a:pPr>
            <a:r>
              <a:rPr lang="en-GB" sz="2000" dirty="0">
                <a:solidFill>
                  <a:srgbClr val="C00000"/>
                </a:solidFill>
                <a:latin typeface="Calibri" pitchFamily="34" charset="0"/>
                <a:cs typeface="+mn-cs"/>
              </a:rPr>
              <a:t>How </a:t>
            </a:r>
            <a:r>
              <a:rPr lang="en-GB" sz="2000" dirty="0">
                <a:solidFill>
                  <a:srgbClr val="C00000"/>
                </a:solidFill>
                <a:latin typeface="Calibri" pitchFamily="34" charset="0"/>
                <a:cs typeface="+mn-cs"/>
              </a:rPr>
              <a:t>can lessons learned be reflected in Policy and Strategy in your organisation?</a:t>
            </a:r>
          </a:p>
          <a:p>
            <a:pPr eaLnBrk="1" hangingPunct="1">
              <a:lnSpc>
                <a:spcPct val="90000"/>
              </a:lnSpc>
              <a:spcBef>
                <a:spcPct val="20000"/>
              </a:spcBef>
              <a:defRPr/>
            </a:pPr>
            <a:endParaRPr lang="en-GB" sz="2000" dirty="0">
              <a:solidFill>
                <a:srgbClr val="C00000"/>
              </a:solidFill>
              <a:latin typeface="Calibri" pitchFamily="34" charset="0"/>
              <a:cs typeface="+mn-cs"/>
            </a:endParaRPr>
          </a:p>
          <a:p>
            <a:pPr eaLnBrk="1" hangingPunct="1">
              <a:lnSpc>
                <a:spcPct val="90000"/>
              </a:lnSpc>
              <a:spcBef>
                <a:spcPct val="20000"/>
              </a:spcBef>
              <a:defRPr/>
            </a:pPr>
            <a:r>
              <a:rPr lang="en-GB" sz="2000" dirty="0">
                <a:solidFill>
                  <a:srgbClr val="C00000"/>
                </a:solidFill>
                <a:latin typeface="Calibri" pitchFamily="34" charset="0"/>
                <a:cs typeface="+mn-cs"/>
              </a:rPr>
              <a:t>Does </a:t>
            </a:r>
            <a:r>
              <a:rPr lang="en-GB" sz="2000" dirty="0">
                <a:solidFill>
                  <a:srgbClr val="C00000"/>
                </a:solidFill>
                <a:latin typeface="Calibri" pitchFamily="34" charset="0"/>
                <a:cs typeface="+mn-cs"/>
              </a:rPr>
              <a:t>your Policy and Strategy adequately support SP aims and enable benefits to be realised?</a:t>
            </a:r>
            <a:endParaRPr lang="en-US" sz="2000" dirty="0">
              <a:solidFill>
                <a:srgbClr val="C00000"/>
              </a:solidFill>
              <a:latin typeface="Calibri" pitchFamily="34" charset="0"/>
              <a:cs typeface="+mn-cs"/>
            </a:endParaRPr>
          </a:p>
          <a:p>
            <a:pPr eaLnBrk="1" hangingPunct="1">
              <a:lnSpc>
                <a:spcPct val="90000"/>
              </a:lnSpc>
              <a:spcBef>
                <a:spcPct val="20000"/>
              </a:spcBef>
              <a:defRPr/>
            </a:pPr>
            <a:endParaRPr lang="en-GB" sz="2000" b="1" dirty="0">
              <a:solidFill>
                <a:srgbClr val="C00000"/>
              </a:solidFill>
              <a:latin typeface="Calibri" pitchFamily="34" charset="0"/>
            </a:endParaRPr>
          </a:p>
          <a:p>
            <a:pPr eaLnBrk="1" hangingPunct="1">
              <a:lnSpc>
                <a:spcPct val="90000"/>
              </a:lnSpc>
              <a:spcBef>
                <a:spcPct val="20000"/>
              </a:spcBef>
              <a:defRPr/>
            </a:pPr>
            <a:endParaRPr lang="en-GB" sz="2000" b="1" dirty="0">
              <a:solidFill>
                <a:srgbClr val="C00000"/>
              </a:solidFill>
              <a:latin typeface="Calibri" pitchFamily="34" charset="0"/>
            </a:endParaRPr>
          </a:p>
          <a:p>
            <a:pPr eaLnBrk="1" hangingPunct="1">
              <a:lnSpc>
                <a:spcPct val="90000"/>
              </a:lnSpc>
              <a:spcBef>
                <a:spcPct val="20000"/>
              </a:spcBef>
              <a:defRPr/>
            </a:pPr>
            <a:endParaRPr lang="en-GB" sz="2000" b="1" dirty="0">
              <a:solidFill>
                <a:srgbClr val="C00000"/>
              </a:solidFill>
              <a:latin typeface="Calibri" pitchFamily="34" charset="0"/>
            </a:endParaRPr>
          </a:p>
          <a:p>
            <a:pPr eaLnBrk="1" hangingPunct="1">
              <a:lnSpc>
                <a:spcPct val="90000"/>
              </a:lnSpc>
              <a:spcBef>
                <a:spcPct val="20000"/>
              </a:spcBef>
              <a:defRPr/>
            </a:pPr>
            <a:r>
              <a:rPr lang="en-GB" sz="2000" b="1" dirty="0">
                <a:solidFill>
                  <a:srgbClr val="C00000"/>
                </a:solidFill>
                <a:latin typeface="Calibri" pitchFamily="34" charset="0"/>
              </a:rPr>
              <a:t>Engage </a:t>
            </a:r>
            <a:r>
              <a:rPr lang="en-GB" sz="2000" b="1" dirty="0">
                <a:solidFill>
                  <a:srgbClr val="C00000"/>
                </a:solidFill>
                <a:latin typeface="Calibri" pitchFamily="34" charset="0"/>
              </a:rPr>
              <a:t>relevant stakeholders early …</a:t>
            </a:r>
          </a:p>
          <a:p>
            <a:pPr eaLnBrk="1" hangingPunct="1">
              <a:lnSpc>
                <a:spcPct val="90000"/>
              </a:lnSpc>
              <a:spcBef>
                <a:spcPct val="20000"/>
              </a:spcBef>
              <a:defRPr/>
            </a:pPr>
            <a:endParaRPr lang="en-US" sz="2000" dirty="0">
              <a:latin typeface="Calibri" pitchFamily="34" charset="0"/>
              <a:cs typeface="+mn-cs"/>
            </a:endParaRPr>
          </a:p>
        </p:txBody>
      </p:sp>
      <p:sp>
        <p:nvSpPr>
          <p:cNvPr id="6" name="Rectangle 5"/>
          <p:cNvSpPr/>
          <p:nvPr/>
        </p:nvSpPr>
        <p:spPr>
          <a:xfrm>
            <a:off x="179388" y="806450"/>
            <a:ext cx="8713787" cy="461963"/>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eaLnBrk="1" hangingPunct="1">
              <a:spcBef>
                <a:spcPct val="20000"/>
              </a:spcBef>
              <a:buClr>
                <a:schemeClr val="accent3"/>
              </a:buClr>
              <a:defRPr/>
            </a:pPr>
            <a:r>
              <a:rPr lang="en-GB" sz="2400" b="1" dirty="0"/>
              <a:t>In development of </a:t>
            </a:r>
            <a:r>
              <a:rPr lang="en-GB" sz="2400" b="1" dirty="0"/>
              <a:t>SP policy</a:t>
            </a:r>
            <a:r>
              <a:rPr lang="en-GB" sz="2400" b="1" dirty="0"/>
              <a:t>, strategy and action plans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re 1"/>
          <p:cNvSpPr>
            <a:spLocks noGrp="1"/>
          </p:cNvSpPr>
          <p:nvPr>
            <p:ph type="title"/>
          </p:nvPr>
        </p:nvSpPr>
        <p:spPr>
          <a:xfrm>
            <a:off x="1098550" y="295275"/>
            <a:ext cx="6858000" cy="685800"/>
          </a:xfrm>
        </p:spPr>
        <p:txBody>
          <a:bodyPr>
            <a:normAutofit fontScale="90000"/>
          </a:bodyPr>
          <a:lstStyle/>
          <a:p>
            <a:pPr>
              <a:defRPr/>
            </a:pPr>
            <a:r>
              <a:rPr smtClean="0"/>
              <a:t>SPP and Life cycle costing</a:t>
            </a:r>
            <a:br>
              <a:rPr smtClean="0"/>
            </a:br>
            <a:r>
              <a:rPr smtClean="0"/>
              <a:t>Value for Money on a Whole Life Basis</a:t>
            </a:r>
          </a:p>
        </p:txBody>
      </p:sp>
      <p:sp>
        <p:nvSpPr>
          <p:cNvPr id="108546" name="Slide Number Placeholder 7"/>
          <p:cNvSpPr>
            <a:spLocks noGrp="1"/>
          </p:cNvSpPr>
          <p:nvPr>
            <p:ph type="sldNum" sz="quarter" idx="10"/>
          </p:nvPr>
        </p:nvSpPr>
        <p:spPr>
          <a:ln>
            <a:miter lim="800000"/>
            <a:headEnd/>
            <a:tailEnd/>
          </a:ln>
        </p:spPr>
        <p:txBody>
          <a:bodyPr/>
          <a:lstStyle/>
          <a:p>
            <a:pPr>
              <a:defRPr/>
            </a:pPr>
            <a:fld id="{C8A3FEAA-702B-4E6A-BD77-B2358F106C07}" type="slidenum">
              <a:rPr lang="fr-CA"/>
              <a:pPr>
                <a:defRPr/>
              </a:pPr>
              <a:t>12</a:t>
            </a:fld>
            <a:endParaRPr lang="fr-CA"/>
          </a:p>
        </p:txBody>
      </p:sp>
      <p:pic>
        <p:nvPicPr>
          <p:cNvPr id="3686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557338"/>
            <a:ext cx="3816350" cy="396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Text Box 4"/>
          <p:cNvSpPr txBox="1">
            <a:spLocks noChangeArrowheads="1"/>
          </p:cNvSpPr>
          <p:nvPr/>
        </p:nvSpPr>
        <p:spPr bwMode="auto">
          <a:xfrm>
            <a:off x="4500563" y="1557338"/>
            <a:ext cx="39084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a:t>The higher initial price of the greener product is more than compensated by the much lower usage</a:t>
            </a:r>
          </a:p>
          <a:p>
            <a:pPr eaLnBrk="1" hangingPunct="1"/>
            <a:r>
              <a:rPr lang="en-US" sz="2400"/>
              <a:t>and disposal costs.</a:t>
            </a:r>
          </a:p>
          <a:p>
            <a:pPr eaLnBrk="1" hangingPunct="1"/>
            <a:endParaRPr lang="en-US" sz="2400"/>
          </a:p>
        </p:txBody>
      </p:sp>
      <p:pic>
        <p:nvPicPr>
          <p:cNvPr id="368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1188" y="3381375"/>
            <a:ext cx="1990725" cy="276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smtClean="0"/>
              <a:t>Examples </a:t>
            </a:r>
          </a:p>
        </p:txBody>
      </p:sp>
      <p:sp>
        <p:nvSpPr>
          <p:cNvPr id="38915" name="Content Placeholder 2"/>
          <p:cNvSpPr>
            <a:spLocks noGrp="1"/>
          </p:cNvSpPr>
          <p:nvPr>
            <p:ph idx="1"/>
          </p:nvPr>
        </p:nvSpPr>
        <p:spPr>
          <a:xfrm>
            <a:off x="457200" y="908050"/>
            <a:ext cx="8229600" cy="4857750"/>
          </a:xfrm>
        </p:spPr>
        <p:txBody>
          <a:bodyPr/>
          <a:lstStyle/>
          <a:p>
            <a:r>
              <a:rPr lang="en-GB" sz="2800" smtClean="0"/>
              <a:t>Chile </a:t>
            </a:r>
          </a:p>
          <a:p>
            <a:pPr lvl="1"/>
            <a:r>
              <a:rPr lang="en-GB" sz="2800" smtClean="0"/>
              <a:t>ChileCompra</a:t>
            </a:r>
          </a:p>
          <a:p>
            <a:pPr lvl="1"/>
            <a:r>
              <a:rPr lang="en-GB" sz="2800" smtClean="0"/>
              <a:t>Environmentally Responsible Public Procurement Policy &amp; low carbon economy </a:t>
            </a:r>
          </a:p>
          <a:p>
            <a:r>
              <a:rPr lang="en-GB" sz="2800" smtClean="0"/>
              <a:t>Mauritius – MTF/UNEP pilot</a:t>
            </a:r>
          </a:p>
          <a:p>
            <a:r>
              <a:rPr lang="en-GB" sz="2800" smtClean="0"/>
              <a:t>Ghana </a:t>
            </a:r>
          </a:p>
          <a:p>
            <a:pPr lvl="1"/>
            <a:r>
              <a:rPr lang="en-GB" sz="2800" smtClean="0"/>
              <a:t>Public Procurement Agency</a:t>
            </a:r>
          </a:p>
          <a:p>
            <a:r>
              <a:rPr lang="en-GB" sz="2800" smtClean="0"/>
              <a:t>Scotland </a:t>
            </a:r>
          </a:p>
          <a:p>
            <a:pPr lvl="1"/>
            <a:r>
              <a:rPr lang="en-GB" sz="2800" smtClean="0"/>
              <a:t>Procurement Reform (Scotland) Act 2014</a:t>
            </a:r>
          </a:p>
        </p:txBody>
      </p:sp>
      <p:graphicFrame>
        <p:nvGraphicFramePr>
          <p:cNvPr id="38916" name="Object 2"/>
          <p:cNvGraphicFramePr>
            <a:graphicFrameLocks noChangeAspect="1"/>
          </p:cNvGraphicFramePr>
          <p:nvPr/>
        </p:nvGraphicFramePr>
        <p:xfrm>
          <a:off x="5580063" y="3309938"/>
          <a:ext cx="1512887" cy="1368425"/>
        </p:xfrm>
        <a:graphic>
          <a:graphicData uri="http://schemas.openxmlformats.org/presentationml/2006/ole">
            <mc:AlternateContent xmlns:mc="http://schemas.openxmlformats.org/markup-compatibility/2006">
              <mc:Choice xmlns:v="urn:schemas-microsoft-com:vml" Requires="v">
                <p:oleObj spid="_x0000_s38917" name="Document" r:id="rId3" imgW="1028662" imgH="1028662" progId="Word.Document.12">
                  <p:link updateAutomatic="1"/>
                </p:oleObj>
              </mc:Choice>
              <mc:Fallback>
                <p:oleObj name="Document" r:id="rId3" imgW="1028662" imgH="1028662" progId="Word.Document.12">
                  <p:link updateAutomatic="1"/>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t="16815" b="19048"/>
                      <a:stretch>
                        <a:fillRect/>
                      </a:stretch>
                    </p:blipFill>
                    <p:spPr bwMode="auto">
                      <a:xfrm>
                        <a:off x="5580063" y="3309938"/>
                        <a:ext cx="1512887"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b="0" smtClean="0"/>
              <a:t>Example: Ghana</a:t>
            </a:r>
          </a:p>
        </p:txBody>
      </p:sp>
      <p:sp>
        <p:nvSpPr>
          <p:cNvPr id="39939" name="Content Placeholder 2"/>
          <p:cNvSpPr>
            <a:spLocks noGrp="1"/>
          </p:cNvSpPr>
          <p:nvPr>
            <p:ph idx="1"/>
          </p:nvPr>
        </p:nvSpPr>
        <p:spPr>
          <a:xfrm>
            <a:off x="457200" y="1125538"/>
            <a:ext cx="8229600" cy="4857750"/>
          </a:xfrm>
        </p:spPr>
        <p:txBody>
          <a:bodyPr/>
          <a:lstStyle/>
          <a:p>
            <a:r>
              <a:rPr lang="en-GB" smtClean="0"/>
              <a:t>Swiss-Ghana SPP and Monitoring &amp; Evaluation project</a:t>
            </a:r>
          </a:p>
          <a:p>
            <a:r>
              <a:rPr lang="en-GB" smtClean="0"/>
              <a:t>Supported by the Swiss State Secretariat for Economic Cooperation (SECO)</a:t>
            </a:r>
          </a:p>
          <a:p>
            <a:r>
              <a:rPr lang="en-GB" smtClean="0"/>
              <a:t>SPP Policy being finalised in 2014</a:t>
            </a:r>
          </a:p>
          <a:p>
            <a:r>
              <a:rPr lang="en-GB" smtClean="0"/>
              <a:t>Ghana Task Force closely involved</a:t>
            </a:r>
          </a:p>
          <a:p>
            <a:pPr lvl="1"/>
            <a:r>
              <a:rPr lang="en-GB" smtClean="0"/>
              <a:t>Ministries of  Finance and Environment</a:t>
            </a:r>
          </a:p>
          <a:p>
            <a:pPr lvl="1"/>
            <a:r>
              <a:rPr lang="en-GB" smtClean="0"/>
              <a:t>Public bodies e.g. Energy Commission</a:t>
            </a:r>
          </a:p>
          <a:p>
            <a:pPr lvl="1"/>
            <a:r>
              <a:rPr lang="en-GB" smtClean="0"/>
              <a:t>Professional bodies – engineers, surveyors</a:t>
            </a:r>
          </a:p>
          <a:p>
            <a:r>
              <a:rPr lang="en-GB" smtClean="0"/>
              <a:t>Key policy priorities agreed – transparency, wealth creation, environmental protection</a:t>
            </a:r>
          </a:p>
          <a:p>
            <a:r>
              <a:rPr lang="en-GB" smtClean="0"/>
              <a:t>Delivered </a:t>
            </a:r>
            <a:r>
              <a:rPr lang="en-GB" smtClean="0">
                <a:solidFill>
                  <a:srgbClr val="FF0000"/>
                </a:solidFill>
              </a:rPr>
              <a:t>through</a:t>
            </a:r>
            <a:r>
              <a:rPr lang="en-GB" smtClean="0"/>
              <a:t> public procurement</a:t>
            </a:r>
          </a:p>
          <a:p>
            <a:pPr lvl="1"/>
            <a:endParaRPr lang="en-GB" smtClean="0"/>
          </a:p>
          <a:p>
            <a:endParaRPr lang="en-GB" smtClean="0"/>
          </a:p>
        </p:txBody>
      </p:sp>
      <p:graphicFrame>
        <p:nvGraphicFramePr>
          <p:cNvPr id="39940" name="Object 2"/>
          <p:cNvGraphicFramePr>
            <a:graphicFrameLocks noChangeAspect="1"/>
          </p:cNvGraphicFramePr>
          <p:nvPr/>
        </p:nvGraphicFramePr>
        <p:xfrm>
          <a:off x="0" y="0"/>
          <a:ext cx="1331913" cy="1204913"/>
        </p:xfrm>
        <a:graphic>
          <a:graphicData uri="http://schemas.openxmlformats.org/presentationml/2006/ole">
            <mc:AlternateContent xmlns:mc="http://schemas.openxmlformats.org/markup-compatibility/2006">
              <mc:Choice xmlns:v="urn:schemas-microsoft-com:vml" Requires="v">
                <p:oleObj spid="_x0000_s39941" name="Document" r:id="rId4" imgW="1028662" imgH="1028662" progId="Word.Document.12">
                  <p:link updateAutomatic="1"/>
                </p:oleObj>
              </mc:Choice>
              <mc:Fallback>
                <p:oleObj name="Document" r:id="rId4" imgW="1028662" imgH="1028662" progId="Word.Document.12">
                  <p:link updateAutomatic="1"/>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t="16815" b="19048"/>
                      <a:stretch>
                        <a:fillRect/>
                      </a:stretch>
                    </p:blipFill>
                    <p:spPr bwMode="auto">
                      <a:xfrm>
                        <a:off x="0" y="0"/>
                        <a:ext cx="1331913"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850" y="981075"/>
            <a:ext cx="8640763" cy="4724400"/>
          </a:xfrm>
        </p:spPr>
        <p:txBody>
          <a:bodyPr>
            <a:noAutofit/>
          </a:bodyPr>
          <a:lstStyle/>
          <a:p>
            <a:pPr marL="68580" indent="0">
              <a:buFontTx/>
              <a:buNone/>
              <a:defRPr/>
            </a:pPr>
            <a:r>
              <a:rPr lang="en-US" dirty="0" smtClean="0">
                <a:solidFill>
                  <a:schemeClr val="tx1">
                    <a:lumMod val="75000"/>
                    <a:lumOff val="25000"/>
                  </a:schemeClr>
                </a:solidFill>
              </a:rPr>
              <a:t>Implemented through:</a:t>
            </a:r>
          </a:p>
          <a:p>
            <a:pPr marL="363538" indent="-295275">
              <a:defRPr/>
            </a:pPr>
            <a:r>
              <a:rPr lang="en-US" dirty="0" smtClean="0">
                <a:solidFill>
                  <a:schemeClr val="tx1">
                    <a:lumMod val="75000"/>
                    <a:lumOff val="25000"/>
                  </a:schemeClr>
                </a:solidFill>
              </a:rPr>
              <a:t>Sector specific laws aimed at  addressing environmental, economic or social  issues - enforcement remains a challenge</a:t>
            </a:r>
          </a:p>
          <a:p>
            <a:pPr marL="363538" indent="-295275">
              <a:defRPr/>
            </a:pPr>
            <a:r>
              <a:rPr lang="en-US" dirty="0" smtClean="0">
                <a:solidFill>
                  <a:schemeClr val="tx1">
                    <a:lumMod val="75000"/>
                    <a:lumOff val="25000"/>
                  </a:schemeClr>
                </a:solidFill>
              </a:rPr>
              <a:t>Particularly in the case of oil, gas &amp; other extractive industries</a:t>
            </a:r>
          </a:p>
          <a:p>
            <a:pPr marL="820738" lvl="3" indent="-295275">
              <a:defRPr/>
            </a:pPr>
            <a:r>
              <a:rPr lang="en-US" dirty="0" smtClean="0">
                <a:solidFill>
                  <a:schemeClr val="tx1">
                    <a:lumMod val="75000"/>
                    <a:lumOff val="25000"/>
                  </a:schemeClr>
                </a:solidFill>
              </a:rPr>
              <a:t>To tackle issues of environmental degradation</a:t>
            </a:r>
          </a:p>
          <a:p>
            <a:pPr marL="820738" lvl="3" indent="-295275">
              <a:defRPr/>
            </a:pPr>
            <a:r>
              <a:rPr lang="en-US" dirty="0" smtClean="0">
                <a:solidFill>
                  <a:schemeClr val="tx1">
                    <a:lumMod val="75000"/>
                    <a:lumOff val="25000"/>
                  </a:schemeClr>
                </a:solidFill>
              </a:rPr>
              <a:t>Pollution</a:t>
            </a:r>
          </a:p>
          <a:p>
            <a:pPr marL="820738" lvl="3" indent="-295275">
              <a:defRPr/>
            </a:pPr>
            <a:r>
              <a:rPr lang="en-US" dirty="0" smtClean="0">
                <a:solidFill>
                  <a:schemeClr val="tx1">
                    <a:lumMod val="75000"/>
                    <a:lumOff val="25000"/>
                  </a:schemeClr>
                </a:solidFill>
              </a:rPr>
              <a:t>Local content &amp; </a:t>
            </a:r>
            <a:r>
              <a:rPr lang="en-US" dirty="0" err="1" smtClean="0">
                <a:solidFill>
                  <a:schemeClr val="tx1">
                    <a:lumMod val="75000"/>
                    <a:lumOff val="25000"/>
                  </a:schemeClr>
                </a:solidFill>
              </a:rPr>
              <a:t>labour</a:t>
            </a:r>
            <a:r>
              <a:rPr lang="en-US" dirty="0" smtClean="0">
                <a:solidFill>
                  <a:schemeClr val="tx1">
                    <a:lumMod val="75000"/>
                    <a:lumOff val="25000"/>
                  </a:schemeClr>
                </a:solidFill>
              </a:rPr>
              <a:t> issues</a:t>
            </a:r>
          </a:p>
          <a:p>
            <a:pPr marL="820738" lvl="3" indent="-295275">
              <a:defRPr/>
            </a:pPr>
            <a:r>
              <a:rPr lang="en-US" dirty="0" smtClean="0">
                <a:solidFill>
                  <a:schemeClr val="tx1">
                    <a:lumMod val="75000"/>
                    <a:lumOff val="25000"/>
                  </a:schemeClr>
                </a:solidFill>
              </a:rPr>
              <a:t>Development of deprived communities</a:t>
            </a:r>
          </a:p>
          <a:p>
            <a:pPr marL="363538" indent="-295275">
              <a:defRPr/>
            </a:pPr>
            <a:r>
              <a:rPr lang="en-US" dirty="0" smtClean="0">
                <a:solidFill>
                  <a:schemeClr val="tx1">
                    <a:lumMod val="75000"/>
                    <a:lumOff val="25000"/>
                  </a:schemeClr>
                </a:solidFill>
              </a:rPr>
              <a:t>Need Public </a:t>
            </a:r>
            <a:r>
              <a:rPr lang="en-US" dirty="0">
                <a:solidFill>
                  <a:schemeClr val="tx1">
                    <a:lumMod val="75000"/>
                    <a:lumOff val="25000"/>
                  </a:schemeClr>
                </a:solidFill>
              </a:rPr>
              <a:t>P</a:t>
            </a:r>
            <a:r>
              <a:rPr lang="en-US" dirty="0" smtClean="0">
                <a:solidFill>
                  <a:schemeClr val="tx1">
                    <a:lumMod val="75000"/>
                    <a:lumOff val="25000"/>
                  </a:schemeClr>
                </a:solidFill>
              </a:rPr>
              <a:t>urchasing Decisions to enhance or supplement enforcement of sector specific laws.</a:t>
            </a:r>
          </a:p>
          <a:p>
            <a:pPr marL="68263" indent="0">
              <a:buFont typeface="Arial" panose="020B0604020202020204" pitchFamily="34" charset="0"/>
              <a:buNone/>
              <a:defRPr/>
            </a:pPr>
            <a:r>
              <a:rPr lang="en-US" sz="2000" i="1" dirty="0" smtClean="0">
                <a:solidFill>
                  <a:schemeClr val="tx1">
                    <a:lumMod val="75000"/>
                    <a:lumOff val="25000"/>
                  </a:schemeClr>
                </a:solidFill>
              </a:rPr>
              <a:t>[Extract from Swiss-Ghana Project – Training of </a:t>
            </a:r>
            <a:r>
              <a:rPr lang="en-US" sz="2000" i="1" dirty="0">
                <a:solidFill>
                  <a:schemeClr val="tx1">
                    <a:lumMod val="75000"/>
                    <a:lumOff val="25000"/>
                  </a:schemeClr>
                </a:solidFill>
              </a:rPr>
              <a:t>T</a:t>
            </a:r>
            <a:r>
              <a:rPr lang="en-US" sz="2000" i="1" dirty="0" smtClean="0">
                <a:solidFill>
                  <a:schemeClr val="tx1">
                    <a:lumMod val="75000"/>
                    <a:lumOff val="25000"/>
                  </a:schemeClr>
                </a:solidFill>
              </a:rPr>
              <a:t>rainers Course July 2014]</a:t>
            </a:r>
          </a:p>
          <a:p>
            <a:pPr>
              <a:buFontTx/>
              <a:buNone/>
              <a:defRPr/>
            </a:pPr>
            <a:endParaRPr lang="en-US" dirty="0" smtClean="0"/>
          </a:p>
        </p:txBody>
      </p:sp>
      <p:sp>
        <p:nvSpPr>
          <p:cNvPr id="31747" name="Rectangle 2"/>
          <p:cNvSpPr>
            <a:spLocks noChangeArrowheads="1"/>
          </p:cNvSpPr>
          <p:nvPr/>
        </p:nvSpPr>
        <p:spPr bwMode="auto">
          <a:xfrm>
            <a:off x="400050" y="188913"/>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en-US" altLang="fr-FR" sz="3600" dirty="0" smtClean="0">
                <a:latin typeface="+mj-lt"/>
              </a:rPr>
              <a:t>Example: Ghana - SPP </a:t>
            </a:r>
            <a:r>
              <a:rPr lang="en-US" altLang="fr-FR" sz="3600" dirty="0">
                <a:latin typeface="+mj-lt"/>
              </a:rPr>
              <a:t>Policy Framework</a:t>
            </a:r>
          </a:p>
        </p:txBody>
      </p:sp>
      <p:graphicFrame>
        <p:nvGraphicFramePr>
          <p:cNvPr id="41988" name="Object 2"/>
          <p:cNvGraphicFramePr>
            <a:graphicFrameLocks noChangeAspect="1"/>
          </p:cNvGraphicFramePr>
          <p:nvPr/>
        </p:nvGraphicFramePr>
        <p:xfrm>
          <a:off x="7235825" y="2740025"/>
          <a:ext cx="1331913" cy="1204913"/>
        </p:xfrm>
        <a:graphic>
          <a:graphicData uri="http://schemas.openxmlformats.org/presentationml/2006/ole">
            <mc:AlternateContent xmlns:mc="http://schemas.openxmlformats.org/markup-compatibility/2006">
              <mc:Choice xmlns:v="urn:schemas-microsoft-com:vml" Requires="v">
                <p:oleObj spid="_x0000_s41989" name="Document" r:id="rId4" imgW="1028662" imgH="1028662" progId="Word.Document.12">
                  <p:link updateAutomatic="1"/>
                </p:oleObj>
              </mc:Choice>
              <mc:Fallback>
                <p:oleObj name="Document" r:id="rId4" imgW="1028662" imgH="1028662" progId="Word.Document.12">
                  <p:link updateAutomatic="1"/>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t="16815" b="19048"/>
                      <a:stretch>
                        <a:fillRect/>
                      </a:stretch>
                    </p:blipFill>
                    <p:spPr bwMode="auto">
                      <a:xfrm>
                        <a:off x="7235825" y="2740025"/>
                        <a:ext cx="1331913"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68313" y="-242888"/>
            <a:ext cx="8229600" cy="1143001"/>
          </a:xfrm>
        </p:spPr>
        <p:txBody>
          <a:bodyPr/>
          <a:lstStyle/>
          <a:p>
            <a:r>
              <a:rPr sz="2800" b="0" smtClean="0"/>
              <a:t>Example: Ghana Policy Statement (draft 2014)</a:t>
            </a:r>
          </a:p>
        </p:txBody>
      </p:sp>
      <p:sp>
        <p:nvSpPr>
          <p:cNvPr id="44035" name="Content Placeholder 2"/>
          <p:cNvSpPr>
            <a:spLocks noGrp="1"/>
          </p:cNvSpPr>
          <p:nvPr>
            <p:ph idx="1"/>
          </p:nvPr>
        </p:nvSpPr>
        <p:spPr>
          <a:xfrm>
            <a:off x="323850" y="947738"/>
            <a:ext cx="8578850" cy="4857750"/>
          </a:xfrm>
        </p:spPr>
        <p:txBody>
          <a:bodyPr/>
          <a:lstStyle/>
          <a:p>
            <a:r>
              <a:rPr lang="en-CA" sz="2000" smtClean="0"/>
              <a:t>The purpose of this policy is to guide the Public Procurement Authority (PPA) and all public institutions in:  </a:t>
            </a:r>
            <a:endParaRPr lang="en-GB" sz="2000" smtClean="0"/>
          </a:p>
          <a:p>
            <a:pPr lvl="1"/>
            <a:r>
              <a:rPr lang="en-CA" sz="2000" smtClean="0"/>
              <a:t>Minimising the negative environmental and socio-economic impacts of production and consumption in Ghana </a:t>
            </a:r>
            <a:endParaRPr lang="en-GB" sz="2000" smtClean="0"/>
          </a:p>
          <a:p>
            <a:pPr lvl="1"/>
            <a:r>
              <a:rPr lang="en-CA" sz="2000" smtClean="0"/>
              <a:t>Maximising the opportunity arising from sustainable consumption and production</a:t>
            </a:r>
            <a:endParaRPr lang="en-GB" sz="2000" smtClean="0"/>
          </a:p>
          <a:p>
            <a:pPr lvl="1"/>
            <a:r>
              <a:rPr lang="en-CA" sz="2000" smtClean="0"/>
              <a:t>Reducing the generation of waste through increasing economically viable opportunities for recycling and reuse</a:t>
            </a:r>
            <a:endParaRPr lang="en-GB" sz="2000" smtClean="0"/>
          </a:p>
          <a:p>
            <a:pPr lvl="1"/>
            <a:r>
              <a:rPr lang="en-CA" sz="2000" smtClean="0"/>
              <a:t>Triggering markets for environmentally, socially and economically sustainable goods, services and works</a:t>
            </a:r>
            <a:endParaRPr lang="en-GB" sz="2000" smtClean="0"/>
          </a:p>
          <a:p>
            <a:pPr lvl="1"/>
            <a:r>
              <a:rPr lang="en-CA" sz="2000" smtClean="0"/>
              <a:t>Embedding whole life value approach into procurement policy strategy and decision-making</a:t>
            </a:r>
            <a:endParaRPr lang="en-GB" sz="2000" smtClean="0"/>
          </a:p>
          <a:p>
            <a:pPr lvl="1"/>
            <a:r>
              <a:rPr lang="en-CA" sz="2000" smtClean="0"/>
              <a:t>Enhance local content development, gender equity and social inclusion in procurement process</a:t>
            </a:r>
            <a:endParaRPr lang="en-GB" sz="2000" smtClean="0"/>
          </a:p>
          <a:p>
            <a:pPr lvl="1"/>
            <a:r>
              <a:rPr lang="en-CA" sz="2000" smtClean="0"/>
              <a:t>Building capacity of procurement practitioners and suppliers/contractors</a:t>
            </a:r>
            <a:endParaRPr lang="en-GB" sz="2000" smtClean="0"/>
          </a:p>
          <a:p>
            <a:endParaRPr lang="en-GB" sz="1800" smtClean="0"/>
          </a:p>
        </p:txBody>
      </p:sp>
      <p:graphicFrame>
        <p:nvGraphicFramePr>
          <p:cNvPr id="44036" name="Object 2"/>
          <p:cNvGraphicFramePr>
            <a:graphicFrameLocks noChangeAspect="1"/>
          </p:cNvGraphicFramePr>
          <p:nvPr/>
        </p:nvGraphicFramePr>
        <p:xfrm>
          <a:off x="0" y="0"/>
          <a:ext cx="1042988" cy="944563"/>
        </p:xfrm>
        <a:graphic>
          <a:graphicData uri="http://schemas.openxmlformats.org/presentationml/2006/ole">
            <mc:AlternateContent xmlns:mc="http://schemas.openxmlformats.org/markup-compatibility/2006">
              <mc:Choice xmlns:v="urn:schemas-microsoft-com:vml" Requires="v">
                <p:oleObj spid="_x0000_s44037" name="Document" r:id="rId3" imgW="1028662" imgH="1028662" progId="Word.Document.12">
                  <p:link updateAutomatic="1"/>
                </p:oleObj>
              </mc:Choice>
              <mc:Fallback>
                <p:oleObj name="Document" r:id="rId3" imgW="1028662" imgH="1028662" progId="Word.Document.12">
                  <p:link updateAutomatic="1"/>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t="16815" b="19048"/>
                      <a:stretch>
                        <a:fillRect/>
                      </a:stretch>
                    </p:blipFill>
                    <p:spPr bwMode="auto">
                      <a:xfrm>
                        <a:off x="0" y="0"/>
                        <a:ext cx="1042988"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onut 23"/>
          <p:cNvSpPr/>
          <p:nvPr/>
        </p:nvSpPr>
        <p:spPr>
          <a:xfrm>
            <a:off x="2710495" y="2023671"/>
            <a:ext cx="3718339" cy="3707201"/>
          </a:xfrm>
          <a:prstGeom prst="donut">
            <a:avLst>
              <a:gd name="adj" fmla="val 3024"/>
            </a:avLst>
          </a:prstGeom>
          <a:solidFill>
            <a:srgbClr val="C0C0C0"/>
          </a:solidFill>
          <a:ln w="9525" algn="ctr">
            <a:solidFill>
              <a:schemeClr val="bg1"/>
            </a:solidFill>
            <a:round/>
            <a:headEnd/>
            <a:tailEn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GB"/>
          </a:p>
        </p:txBody>
      </p:sp>
      <p:sp>
        <p:nvSpPr>
          <p:cNvPr id="45061" name="Rectangle 3"/>
          <p:cNvSpPr>
            <a:spLocks noChangeAspect="1" noChangeArrowheads="1"/>
          </p:cNvSpPr>
          <p:nvPr/>
        </p:nvSpPr>
        <p:spPr bwMode="auto">
          <a:xfrm>
            <a:off x="5932488" y="3967163"/>
            <a:ext cx="811212" cy="6905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45062" name="Rectangle 4"/>
          <p:cNvSpPr>
            <a:spLocks noChangeAspect="1" noChangeArrowheads="1"/>
          </p:cNvSpPr>
          <p:nvPr/>
        </p:nvSpPr>
        <p:spPr bwMode="auto">
          <a:xfrm>
            <a:off x="3021013" y="5002213"/>
            <a:ext cx="809625" cy="68897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45063" name="Text Box 14"/>
          <p:cNvSpPr txBox="1">
            <a:spLocks noChangeAspect="1" noChangeArrowheads="1"/>
          </p:cNvSpPr>
          <p:nvPr/>
        </p:nvSpPr>
        <p:spPr bwMode="auto">
          <a:xfrm>
            <a:off x="3881438" y="3606800"/>
            <a:ext cx="1514475"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spcBef>
                <a:spcPct val="20000"/>
              </a:spcBef>
              <a:buClr>
                <a:srgbClr val="9BBB59"/>
              </a:buClr>
              <a:buFont typeface="Arial" panose="020B0604020202020204" pitchFamily="34" charset="0"/>
              <a:buChar char="•"/>
              <a:defRPr sz="2400">
                <a:solidFill>
                  <a:schemeClr val="tx1"/>
                </a:solidFill>
                <a:latin typeface="Calibri" panose="020F0502020204030204" pitchFamily="34" charset="0"/>
              </a:defRPr>
            </a:lvl1pPr>
            <a:lvl2pPr marL="742950" indent="-285750">
              <a:spcBef>
                <a:spcPct val="20000"/>
              </a:spcBef>
              <a:buClr>
                <a:srgbClr val="9BBB59"/>
              </a:buClr>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Clr>
                <a:srgbClr val="9BBB59"/>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9BBB59"/>
              </a:buClr>
              <a:buFont typeface="Arial" panose="020B0604020202020204" pitchFamily="34" charset="0"/>
              <a:buChar char="–"/>
              <a:defRPr sz="2400">
                <a:solidFill>
                  <a:schemeClr val="tx1"/>
                </a:solidFill>
                <a:latin typeface="Calibri" panose="020F0502020204030204" pitchFamily="34" charset="0"/>
              </a:defRPr>
            </a:lvl4pPr>
            <a:lvl5pPr marL="2057400" indent="-228600">
              <a:spcBef>
                <a:spcPct val="20000"/>
              </a:spcBef>
              <a:buClr>
                <a:srgbClr val="9BBB59"/>
              </a:buClr>
              <a:buFont typeface="Arial" panose="020B0604020202020204" pitchFamily="34" charset="0"/>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9BBB59"/>
              </a:buClr>
              <a:buFont typeface="Arial" panose="020B0604020202020204" pitchFamily="34" charset="0"/>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9BBB59"/>
              </a:buClr>
              <a:buFont typeface="Arial" panose="020B0604020202020204" pitchFamily="34" charset="0"/>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9BBB59"/>
              </a:buClr>
              <a:buFont typeface="Arial" panose="020B0604020202020204" pitchFamily="34" charset="0"/>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9BBB59"/>
              </a:buClr>
              <a:buFont typeface="Arial" panose="020B0604020202020204" pitchFamily="34" charset="0"/>
              <a:buChar char="»"/>
              <a:defRPr sz="2400">
                <a:solidFill>
                  <a:schemeClr val="tx1"/>
                </a:solidFill>
                <a:latin typeface="Calibri" panose="020F0502020204030204" pitchFamily="34" charset="0"/>
              </a:defRPr>
            </a:lvl9pPr>
          </a:lstStyle>
          <a:p>
            <a:pPr algn="ctr" eaLnBrk="1" hangingPunct="1">
              <a:spcBef>
                <a:spcPct val="0"/>
              </a:spcBef>
              <a:buClrTx/>
              <a:buFontTx/>
              <a:buNone/>
            </a:pPr>
            <a:endParaRPr lang="en-US" sz="1800">
              <a:latin typeface="Arial" panose="020B0604020202020204" pitchFamily="34" charset="0"/>
            </a:endParaRPr>
          </a:p>
        </p:txBody>
      </p:sp>
      <p:sp>
        <p:nvSpPr>
          <p:cNvPr id="45064" name="Text Box 17"/>
          <p:cNvSpPr txBox="1">
            <a:spLocks noChangeAspect="1" noChangeArrowheads="1"/>
          </p:cNvSpPr>
          <p:nvPr/>
        </p:nvSpPr>
        <p:spPr bwMode="auto">
          <a:xfrm>
            <a:off x="3987800" y="5826125"/>
            <a:ext cx="1149350"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9BBB59"/>
              </a:buClr>
              <a:buFont typeface="Arial" panose="020B0604020202020204" pitchFamily="34" charset="0"/>
              <a:buChar char="•"/>
              <a:defRPr sz="2400">
                <a:solidFill>
                  <a:schemeClr val="tx1"/>
                </a:solidFill>
                <a:latin typeface="Calibri" panose="020F0502020204030204" pitchFamily="34" charset="0"/>
              </a:defRPr>
            </a:lvl1pPr>
            <a:lvl2pPr marL="742950" indent="-285750">
              <a:spcBef>
                <a:spcPct val="20000"/>
              </a:spcBef>
              <a:buClr>
                <a:srgbClr val="9BBB59"/>
              </a:buClr>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Clr>
                <a:srgbClr val="9BBB59"/>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9BBB59"/>
              </a:buClr>
              <a:buFont typeface="Arial" panose="020B0604020202020204" pitchFamily="34" charset="0"/>
              <a:buChar char="–"/>
              <a:defRPr sz="2400">
                <a:solidFill>
                  <a:schemeClr val="tx1"/>
                </a:solidFill>
                <a:latin typeface="Calibri" panose="020F0502020204030204" pitchFamily="34" charset="0"/>
              </a:defRPr>
            </a:lvl4pPr>
            <a:lvl5pPr marL="2057400" indent="-228600">
              <a:spcBef>
                <a:spcPct val="20000"/>
              </a:spcBef>
              <a:buClr>
                <a:srgbClr val="9BBB59"/>
              </a:buClr>
              <a:buFont typeface="Arial" panose="020B0604020202020204" pitchFamily="34" charset="0"/>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9BBB59"/>
              </a:buClr>
              <a:buFont typeface="Arial" panose="020B0604020202020204" pitchFamily="34" charset="0"/>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9BBB59"/>
              </a:buClr>
              <a:buFont typeface="Arial" panose="020B0604020202020204" pitchFamily="34" charset="0"/>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9BBB59"/>
              </a:buClr>
              <a:buFont typeface="Arial" panose="020B0604020202020204" pitchFamily="34" charset="0"/>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9BBB59"/>
              </a:buClr>
              <a:buFont typeface="Arial" panose="020B0604020202020204" pitchFamily="34" charset="0"/>
              <a:buChar char="»"/>
              <a:defRPr sz="2400">
                <a:solidFill>
                  <a:schemeClr val="tx1"/>
                </a:solidFill>
                <a:latin typeface="Calibri" panose="020F0502020204030204" pitchFamily="34" charset="0"/>
              </a:defRPr>
            </a:lvl9pPr>
          </a:lstStyle>
          <a:p>
            <a:pPr eaLnBrk="1" hangingPunct="1">
              <a:spcBef>
                <a:spcPct val="0"/>
              </a:spcBef>
              <a:buClrTx/>
              <a:buFontTx/>
              <a:buNone/>
            </a:pPr>
            <a:r>
              <a:rPr lang="en-GB" sz="1200" b="1">
                <a:solidFill>
                  <a:srgbClr val="5F5F5F"/>
                </a:solidFill>
                <a:latin typeface="Arial" panose="020B0604020202020204" pitchFamily="34" charset="0"/>
              </a:rPr>
              <a:t>Sustainability</a:t>
            </a:r>
          </a:p>
        </p:txBody>
      </p:sp>
      <p:sp>
        <p:nvSpPr>
          <p:cNvPr id="45065" name="Text Box 18"/>
          <p:cNvSpPr txBox="1">
            <a:spLocks noChangeAspect="1" noChangeArrowheads="1"/>
          </p:cNvSpPr>
          <p:nvPr/>
        </p:nvSpPr>
        <p:spPr bwMode="auto">
          <a:xfrm>
            <a:off x="6457950" y="3022600"/>
            <a:ext cx="511175"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9BBB59"/>
              </a:buClr>
              <a:buFont typeface="Arial" panose="020B0604020202020204" pitchFamily="34" charset="0"/>
              <a:buChar char="•"/>
              <a:defRPr sz="2400">
                <a:solidFill>
                  <a:schemeClr val="tx1"/>
                </a:solidFill>
                <a:latin typeface="Calibri" panose="020F0502020204030204" pitchFamily="34" charset="0"/>
              </a:defRPr>
            </a:lvl1pPr>
            <a:lvl2pPr marL="742950" indent="-285750">
              <a:spcBef>
                <a:spcPct val="20000"/>
              </a:spcBef>
              <a:buClr>
                <a:srgbClr val="9BBB59"/>
              </a:buClr>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Clr>
                <a:srgbClr val="9BBB59"/>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9BBB59"/>
              </a:buClr>
              <a:buFont typeface="Arial" panose="020B0604020202020204" pitchFamily="34" charset="0"/>
              <a:buChar char="–"/>
              <a:defRPr sz="2400">
                <a:solidFill>
                  <a:schemeClr val="tx1"/>
                </a:solidFill>
                <a:latin typeface="Calibri" panose="020F0502020204030204" pitchFamily="34" charset="0"/>
              </a:defRPr>
            </a:lvl4pPr>
            <a:lvl5pPr marL="2057400" indent="-228600">
              <a:spcBef>
                <a:spcPct val="20000"/>
              </a:spcBef>
              <a:buClr>
                <a:srgbClr val="9BBB59"/>
              </a:buClr>
              <a:buFont typeface="Arial" panose="020B0604020202020204" pitchFamily="34" charset="0"/>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9BBB59"/>
              </a:buClr>
              <a:buFont typeface="Arial" panose="020B0604020202020204" pitchFamily="34" charset="0"/>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9BBB59"/>
              </a:buClr>
              <a:buFont typeface="Arial" panose="020B0604020202020204" pitchFamily="34" charset="0"/>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9BBB59"/>
              </a:buClr>
              <a:buFont typeface="Arial" panose="020B0604020202020204" pitchFamily="34" charset="0"/>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9BBB59"/>
              </a:buClr>
              <a:buFont typeface="Arial" panose="020B0604020202020204" pitchFamily="34" charset="0"/>
              <a:buChar char="»"/>
              <a:defRPr sz="2400">
                <a:solidFill>
                  <a:schemeClr val="tx1"/>
                </a:solidFill>
                <a:latin typeface="Calibri" panose="020F0502020204030204" pitchFamily="34" charset="0"/>
              </a:defRPr>
            </a:lvl9pPr>
          </a:lstStyle>
          <a:p>
            <a:pPr eaLnBrk="1" hangingPunct="1">
              <a:spcBef>
                <a:spcPct val="0"/>
              </a:spcBef>
              <a:buClrTx/>
              <a:buFontTx/>
              <a:buNone/>
            </a:pPr>
            <a:r>
              <a:rPr lang="en-GB" sz="1200" b="1">
                <a:solidFill>
                  <a:srgbClr val="5F5F5F"/>
                </a:solidFill>
                <a:latin typeface="Arial" panose="020B0604020202020204" pitchFamily="34" charset="0"/>
              </a:rPr>
              <a:t>Cost</a:t>
            </a:r>
          </a:p>
        </p:txBody>
      </p:sp>
      <p:sp>
        <p:nvSpPr>
          <p:cNvPr id="45066" name="Rectangle 19"/>
          <p:cNvSpPr>
            <a:spLocks noChangeAspect="1" noChangeArrowheads="1"/>
          </p:cNvSpPr>
          <p:nvPr/>
        </p:nvSpPr>
        <p:spPr bwMode="auto">
          <a:xfrm>
            <a:off x="2054225" y="3022600"/>
            <a:ext cx="685800"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sz="1200" b="1">
                <a:solidFill>
                  <a:srgbClr val="5F5F5F"/>
                </a:solidFill>
              </a:rPr>
              <a:t>Quality</a:t>
            </a:r>
          </a:p>
        </p:txBody>
      </p:sp>
      <p:sp>
        <p:nvSpPr>
          <p:cNvPr id="45067" name="Rectangle 5"/>
          <p:cNvSpPr>
            <a:spLocks noChangeAspect="1" noChangeArrowheads="1"/>
          </p:cNvSpPr>
          <p:nvPr/>
        </p:nvSpPr>
        <p:spPr bwMode="auto">
          <a:xfrm>
            <a:off x="3584575" y="2024063"/>
            <a:ext cx="809625" cy="46037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20" name="AutoShape 26"/>
          <p:cNvSpPr>
            <a:spLocks noChangeAspect="1" noChangeArrowheads="1"/>
          </p:cNvSpPr>
          <p:nvPr/>
        </p:nvSpPr>
        <p:spPr bwMode="auto">
          <a:xfrm rot="20160478">
            <a:off x="3467022" y="2176801"/>
            <a:ext cx="408513" cy="412147"/>
          </a:xfrm>
          <a:prstGeom prst="rightArrow">
            <a:avLst>
              <a:gd name="adj1" fmla="val 46296"/>
              <a:gd name="adj2" fmla="val 100000"/>
            </a:avLst>
          </a:prstGeom>
          <a:solidFill>
            <a:srgbClr val="C0C0C0"/>
          </a:solidFill>
          <a:ln w="9525" algn="ctr">
            <a:solidFill>
              <a:schemeClr val="bg1"/>
            </a:solidFill>
            <a:round/>
            <a:headEnd/>
            <a:tailEn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GB"/>
          </a:p>
        </p:txBody>
      </p:sp>
      <p:sp>
        <p:nvSpPr>
          <p:cNvPr id="25" name="AutoShape 26"/>
          <p:cNvSpPr>
            <a:spLocks noChangeAspect="1" noChangeArrowheads="1"/>
          </p:cNvSpPr>
          <p:nvPr/>
        </p:nvSpPr>
        <p:spPr bwMode="auto">
          <a:xfrm rot="6013021">
            <a:off x="6133791" y="3866878"/>
            <a:ext cx="408513" cy="412147"/>
          </a:xfrm>
          <a:prstGeom prst="rightArrow">
            <a:avLst>
              <a:gd name="adj1" fmla="val 46296"/>
              <a:gd name="adj2" fmla="val 100000"/>
            </a:avLst>
          </a:prstGeom>
          <a:solidFill>
            <a:srgbClr val="C0C0C0"/>
          </a:solidFill>
          <a:ln w="9525" algn="ctr">
            <a:solidFill>
              <a:schemeClr val="bg1"/>
            </a:solidFill>
            <a:round/>
            <a:headEnd/>
            <a:tailEn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GB"/>
          </a:p>
        </p:txBody>
      </p:sp>
      <p:sp>
        <p:nvSpPr>
          <p:cNvPr id="26" name="AutoShape 26"/>
          <p:cNvSpPr>
            <a:spLocks noChangeAspect="1" noChangeArrowheads="1"/>
          </p:cNvSpPr>
          <p:nvPr/>
        </p:nvSpPr>
        <p:spPr bwMode="auto">
          <a:xfrm rot="12516440">
            <a:off x="3474611" y="5246083"/>
            <a:ext cx="408513" cy="412147"/>
          </a:xfrm>
          <a:prstGeom prst="rightArrow">
            <a:avLst>
              <a:gd name="adj1" fmla="val 46296"/>
              <a:gd name="adj2" fmla="val 100000"/>
            </a:avLst>
          </a:prstGeom>
          <a:solidFill>
            <a:srgbClr val="C0C0C0"/>
          </a:solidFill>
          <a:ln w="9525" algn="ctr">
            <a:solidFill>
              <a:schemeClr val="bg1"/>
            </a:solidFill>
            <a:round/>
            <a:headEnd/>
            <a:tailEn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GB"/>
          </a:p>
        </p:txBody>
      </p:sp>
      <p:graphicFrame>
        <p:nvGraphicFramePr>
          <p:cNvPr id="2" name="Diagram 1"/>
          <p:cNvGraphicFramePr/>
          <p:nvPr/>
        </p:nvGraphicFramePr>
        <p:xfrm>
          <a:off x="819478" y="1154343"/>
          <a:ext cx="7482016" cy="40783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a:xfrm>
            <a:off x="-36513" y="198438"/>
            <a:ext cx="8229601" cy="1143000"/>
          </a:xfrm>
        </p:spPr>
        <p:txBody>
          <a:bodyPr>
            <a:normAutofit fontScale="90000"/>
          </a:bodyPr>
          <a:lstStyle/>
          <a:p>
            <a:pPr eaLnBrk="1" hangingPunct="1">
              <a:defRPr/>
            </a:pPr>
            <a:r>
              <a:rPr sz="4000" smtClean="0">
                <a:solidFill>
                  <a:schemeClr val="accent1"/>
                </a:solidFill>
              </a:rPr>
              <a:t>Example: Scotland’s Approach</a:t>
            </a:r>
            <a:br>
              <a:rPr sz="4000" smtClean="0">
                <a:solidFill>
                  <a:schemeClr val="accent1"/>
                </a:solidFill>
              </a:rPr>
            </a:br>
            <a:r>
              <a:rPr sz="4000" smtClean="0">
                <a:solidFill>
                  <a:schemeClr val="accent1"/>
                </a:solidFill>
              </a:rPr>
              <a:t>Scottish </a:t>
            </a:r>
            <a:r>
              <a:rPr sz="4000">
                <a:solidFill>
                  <a:schemeClr val="accent1"/>
                </a:solidFill>
              </a:rPr>
              <a:t>Model of Procurement</a:t>
            </a:r>
            <a:br>
              <a:rPr sz="4000">
                <a:solidFill>
                  <a:schemeClr val="accent1"/>
                </a:solidFill>
              </a:rPr>
            </a:br>
            <a:endParaRPr/>
          </a:p>
        </p:txBody>
      </p:sp>
      <p:sp>
        <p:nvSpPr>
          <p:cNvPr id="45079" name="TextBox 4"/>
          <p:cNvSpPr txBox="1">
            <a:spLocks noChangeArrowheads="1"/>
          </p:cNvSpPr>
          <p:nvPr/>
        </p:nvSpPr>
        <p:spPr bwMode="auto">
          <a:xfrm>
            <a:off x="5795963" y="1773238"/>
            <a:ext cx="34417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t>Public procurement in Scotland </a:t>
            </a:r>
          </a:p>
          <a:p>
            <a:pPr eaLnBrk="1" hangingPunct="1"/>
            <a:r>
              <a:rPr lang="en-GB"/>
              <a:t>= £9+ billion per annum</a:t>
            </a:r>
          </a:p>
        </p:txBody>
      </p:sp>
      <p:pic>
        <p:nvPicPr>
          <p:cNvPr id="45080" name="Picture 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524750" y="-44450"/>
            <a:ext cx="1622425"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36513" y="-234950"/>
            <a:ext cx="8229601" cy="1143000"/>
          </a:xfrm>
        </p:spPr>
        <p:txBody>
          <a:bodyPr/>
          <a:lstStyle/>
          <a:p>
            <a:r>
              <a:rPr smtClean="0">
                <a:solidFill>
                  <a:schemeClr val="accent1"/>
                </a:solidFill>
              </a:rPr>
              <a:t>Sustainability: at the heart of all we do</a:t>
            </a:r>
          </a:p>
        </p:txBody>
      </p:sp>
      <p:graphicFrame>
        <p:nvGraphicFramePr>
          <p:cNvPr id="7" name="Content Placeholder 6"/>
          <p:cNvGraphicFramePr>
            <a:graphicFrameLocks noGrp="1"/>
          </p:cNvGraphicFramePr>
          <p:nvPr>
            <p:ph idx="4294967295"/>
          </p:nvPr>
        </p:nvGraphicFramePr>
        <p:xfrm>
          <a:off x="899269" y="1268760"/>
          <a:ext cx="4968875" cy="4248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7108" name="Group 3"/>
          <p:cNvGrpSpPr>
            <a:grpSpLocks/>
          </p:cNvGrpSpPr>
          <p:nvPr/>
        </p:nvGrpSpPr>
        <p:grpSpPr bwMode="auto">
          <a:xfrm>
            <a:off x="6732588" y="4005263"/>
            <a:ext cx="2160587" cy="1944687"/>
            <a:chOff x="6240884" y="2604647"/>
            <a:chExt cx="2505720" cy="2192505"/>
          </a:xfrm>
        </p:grpSpPr>
        <p:pic>
          <p:nvPicPr>
            <p:cNvPr id="47111" name="Picture 2" descr="C:\Users\u210207\AppData\Local\Microsoft\Windows\Temporary Internet Files\Content.IE5\PZBPUCKA\recycle_symbol_1600_clr_6226.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40884" y="2604647"/>
              <a:ext cx="2505720" cy="219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2" name="Picture 2" descr="http://images.wikia.com/dragonball/images/e/e6/Green-heart-picture.gif">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36296" y="3351464"/>
              <a:ext cx="650387"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7109" name="Rectangle 2"/>
          <p:cNvSpPr>
            <a:spLocks noChangeArrowheads="1"/>
          </p:cNvSpPr>
          <p:nvPr/>
        </p:nvSpPr>
        <p:spPr bwMode="auto">
          <a:xfrm>
            <a:off x="1331913" y="765175"/>
            <a:ext cx="84947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sz="2400" b="1">
                <a:solidFill>
                  <a:schemeClr val="accent1"/>
                </a:solidFill>
              </a:rPr>
              <a:t>The Scottish Government</a:t>
            </a:r>
          </a:p>
        </p:txBody>
      </p:sp>
      <p:pic>
        <p:nvPicPr>
          <p:cNvPr id="47110" name="Picture 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885113" y="-26988"/>
            <a:ext cx="1295400"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5"/>
          <p:cNvSpPr>
            <a:spLocks noGrp="1" noChangeArrowheads="1"/>
          </p:cNvSpPr>
          <p:nvPr>
            <p:ph type="title"/>
          </p:nvPr>
        </p:nvSpPr>
        <p:spPr>
          <a:xfrm>
            <a:off x="19050" y="571500"/>
            <a:ext cx="8229600" cy="1143000"/>
          </a:xfrm>
        </p:spPr>
        <p:txBody>
          <a:bodyPr/>
          <a:lstStyle/>
          <a:p>
            <a:pPr eaLnBrk="1" hangingPunct="1"/>
            <a:r>
              <a:rPr sz="2400" smtClean="0"/>
              <a:t>Content of the Bill as introduced to Parliament</a:t>
            </a:r>
          </a:p>
        </p:txBody>
      </p:sp>
      <p:graphicFrame>
        <p:nvGraphicFramePr>
          <p:cNvPr id="3" name="Table 2"/>
          <p:cNvGraphicFramePr>
            <a:graphicFrameLocks noGrp="1"/>
          </p:cNvGraphicFramePr>
          <p:nvPr/>
        </p:nvGraphicFramePr>
        <p:xfrm>
          <a:off x="0" y="1385888"/>
          <a:ext cx="9144000" cy="5472109"/>
        </p:xfrm>
        <a:graphic>
          <a:graphicData uri="http://schemas.openxmlformats.org/drawingml/2006/table">
            <a:tbl>
              <a:tblPr firstRow="1" bandRow="1">
                <a:tableStyleId>{5C22544A-7EE6-4342-B048-85BDC9FD1C3A}</a:tableStyleId>
              </a:tblPr>
              <a:tblGrid>
                <a:gridCol w="2146988"/>
                <a:gridCol w="6997012"/>
              </a:tblGrid>
              <a:tr h="404016">
                <a:tc>
                  <a:txBody>
                    <a:bodyPr/>
                    <a:lstStyle/>
                    <a:p>
                      <a:pPr algn="ctr"/>
                      <a:r>
                        <a:rPr lang="en-GB" sz="1800" dirty="0" smtClean="0"/>
                        <a:t>Duties</a:t>
                      </a:r>
                      <a:endParaRPr lang="en-GB" sz="1800" dirty="0"/>
                    </a:p>
                  </a:txBody>
                  <a:tcPr marL="91433" marR="91433" marT="45686" marB="45686"/>
                </a:tc>
                <a:tc>
                  <a:txBody>
                    <a:bodyPr/>
                    <a:lstStyle/>
                    <a:p>
                      <a:pPr algn="ctr"/>
                      <a:r>
                        <a:rPr lang="en-GB" sz="1800" dirty="0" smtClean="0"/>
                        <a:t>Proposed Measures</a:t>
                      </a:r>
                      <a:endParaRPr lang="en-GB" sz="1800" dirty="0"/>
                    </a:p>
                  </a:txBody>
                  <a:tcPr marL="91433" marR="91433" marT="45686" marB="45686"/>
                </a:tc>
              </a:tr>
              <a:tr h="421179">
                <a:tc rowSpan="10">
                  <a:txBody>
                    <a:bodyPr/>
                    <a:lstStyle/>
                    <a:p>
                      <a:pPr marL="228600" indent="-228600">
                        <a:buFont typeface="+mj-lt"/>
                        <a:buAutoNum type="arabicPeriod"/>
                        <a:defRPr/>
                      </a:pPr>
                      <a:r>
                        <a:rPr lang="en-GB" sz="1800" dirty="0" smtClean="0">
                          <a:solidFill>
                            <a:schemeClr val="bg1"/>
                          </a:solidFill>
                        </a:rPr>
                        <a:t>Treat relevant economic operators equally and without discrimination</a:t>
                      </a:r>
                      <a:r>
                        <a:rPr lang="en-GB" sz="1800" baseline="0" dirty="0" smtClean="0">
                          <a:solidFill>
                            <a:schemeClr val="bg1"/>
                          </a:solidFill>
                        </a:rPr>
                        <a:t> and a</a:t>
                      </a:r>
                      <a:r>
                        <a:rPr lang="en-GB" sz="1800" dirty="0" smtClean="0">
                          <a:solidFill>
                            <a:schemeClr val="bg1"/>
                          </a:solidFill>
                        </a:rPr>
                        <a:t>ct in a transparent and proportionate manner</a:t>
                      </a:r>
                    </a:p>
                    <a:p>
                      <a:pPr marL="228600" indent="-228600">
                        <a:buFont typeface="+mj-lt"/>
                        <a:buAutoNum type="arabicPeriod"/>
                        <a:defRPr/>
                      </a:pPr>
                      <a:r>
                        <a:rPr lang="en-GB" sz="1800" b="0" dirty="0" smtClean="0">
                          <a:solidFill>
                            <a:schemeClr val="bg1"/>
                          </a:solidFill>
                        </a:rPr>
                        <a:t>Comply</a:t>
                      </a:r>
                      <a:r>
                        <a:rPr lang="en-GB" sz="1800" b="0" baseline="0" dirty="0" smtClean="0">
                          <a:solidFill>
                            <a:schemeClr val="bg1"/>
                          </a:solidFill>
                        </a:rPr>
                        <a:t> </a:t>
                      </a:r>
                      <a:r>
                        <a:rPr lang="en-GB" sz="1800" b="0" dirty="0" smtClean="0">
                          <a:solidFill>
                            <a:schemeClr val="bg1"/>
                          </a:solidFill>
                        </a:rPr>
                        <a:t>with the sustainable procurement duty</a:t>
                      </a:r>
                    </a:p>
                  </a:txBody>
                  <a:tcPr marL="91433" marR="91433" marT="45686" marB="45686">
                    <a:solidFill>
                      <a:schemeClr val="accent5">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t>1. </a:t>
                      </a:r>
                      <a:r>
                        <a:rPr lang="en-GB" sz="1800" b="0" dirty="0" smtClean="0"/>
                        <a:t>Publish Procurement strategy and report against it annually</a:t>
                      </a:r>
                    </a:p>
                  </a:txBody>
                  <a:tcPr marL="91433" marR="91433" marT="45686" marB="45686"/>
                </a:tc>
              </a:tr>
              <a:tr h="404016">
                <a:tc vMerge="1">
                  <a:txBody>
                    <a:bodyPr/>
                    <a:lstStyle/>
                    <a:p>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t>2. Publish Contracts Register</a:t>
                      </a:r>
                    </a:p>
                  </a:txBody>
                  <a:tcPr marL="91433" marR="91433" marT="45686" marB="45686"/>
                </a:tc>
              </a:tr>
              <a:tr h="404016">
                <a:tc vMerge="1">
                  <a:txBody>
                    <a:bodyPr/>
                    <a:lstStyle/>
                    <a:p>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t>3. </a:t>
                      </a:r>
                      <a:r>
                        <a:rPr lang="en-GB" sz="1800" b="0" dirty="0" smtClean="0"/>
                        <a:t>Consider Community Benefits – for all major contracts</a:t>
                      </a:r>
                    </a:p>
                  </a:txBody>
                  <a:tcPr marL="91433" marR="91433" marT="45686" marB="45686"/>
                </a:tc>
              </a:tr>
              <a:tr h="404016">
                <a:tc vMerge="1">
                  <a:txBody>
                    <a:bodyPr/>
                    <a:lstStyle/>
                    <a:p>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t>4. Regulations</a:t>
                      </a:r>
                      <a:r>
                        <a:rPr lang="en-GB" sz="1800" baseline="0" dirty="0" smtClean="0"/>
                        <a:t> about the use of technical specs</a:t>
                      </a:r>
                      <a:endParaRPr lang="en-GB" sz="1800" dirty="0" smtClean="0"/>
                    </a:p>
                  </a:txBody>
                  <a:tcPr marL="91433" marR="91433" marT="45686" marB="45686"/>
                </a:tc>
              </a:tr>
              <a:tr h="404016">
                <a:tc vMerge="1">
                  <a:txBody>
                    <a:bodyPr/>
                    <a:lstStyle/>
                    <a:p>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t>5. Prohibit charging for participation in procurement process</a:t>
                      </a:r>
                    </a:p>
                  </a:txBody>
                  <a:tcPr marL="91433" marR="91433" marT="45686" marB="45686"/>
                </a:tc>
              </a:tr>
              <a:tr h="707086">
                <a:tc vMerge="1">
                  <a:txBody>
                    <a:bodyPr/>
                    <a:lstStyle/>
                    <a:p>
                      <a:endParaRPr lang="en-GB"/>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t>6. </a:t>
                      </a:r>
                      <a:r>
                        <a:rPr lang="en-GB" sz="1800" b="0" dirty="0" smtClean="0"/>
                        <a:t>Use</a:t>
                      </a:r>
                      <a:r>
                        <a:rPr lang="en-GB" sz="1800" b="0" baseline="0" dirty="0" smtClean="0"/>
                        <a:t> a s</a:t>
                      </a:r>
                      <a:r>
                        <a:rPr lang="en-GB" sz="1800" b="0" dirty="0" smtClean="0"/>
                        <a:t>tandard and proportionate pre qualification questionnaire</a:t>
                      </a:r>
                    </a:p>
                  </a:txBody>
                  <a:tcPr marL="91433" marR="91433" marT="45686" marB="45686"/>
                </a:tc>
              </a:tr>
              <a:tr h="404016">
                <a:tc vMerge="1">
                  <a:txBody>
                    <a:bodyPr/>
                    <a:lstStyle/>
                    <a:p>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t>7. Publish</a:t>
                      </a:r>
                      <a:r>
                        <a:rPr lang="en-GB" sz="1800" baseline="0" dirty="0" smtClean="0"/>
                        <a:t> </a:t>
                      </a:r>
                      <a:r>
                        <a:rPr lang="en-GB" sz="1800" dirty="0" smtClean="0"/>
                        <a:t>advert and award notices</a:t>
                      </a:r>
                    </a:p>
                  </a:txBody>
                  <a:tcPr marL="91433" marR="91433" marT="45686" marB="45686"/>
                </a:tc>
              </a:tr>
              <a:tr h="404016">
                <a:tc vMerge="1">
                  <a:txBody>
                    <a:bodyPr/>
                    <a:lstStyle/>
                    <a:p>
                      <a:endParaRPr lang="en-GB"/>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t>8. Exclusion</a:t>
                      </a:r>
                      <a:r>
                        <a:rPr lang="en-GB" sz="1800" baseline="0" dirty="0" smtClean="0"/>
                        <a:t> </a:t>
                      </a:r>
                      <a:r>
                        <a:rPr lang="en-GB" sz="1800" dirty="0" smtClean="0"/>
                        <a:t>of bidders</a:t>
                      </a:r>
                    </a:p>
                  </a:txBody>
                  <a:tcPr marL="91433" marR="91433" marT="45686" marB="45686"/>
                </a:tc>
              </a:tr>
              <a:tr h="707086">
                <a:tc vMerge="1">
                  <a:txBody>
                    <a:bodyPr/>
                    <a:lstStyle/>
                    <a:p>
                      <a:endParaRPr lang="en-GB"/>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t>9.</a:t>
                      </a:r>
                      <a:r>
                        <a:rPr lang="en-GB" sz="1800" baseline="0" dirty="0" smtClean="0"/>
                        <a:t> </a:t>
                      </a:r>
                      <a:r>
                        <a:rPr lang="en-GB" sz="1800" dirty="0" smtClean="0"/>
                        <a:t>Climate Change (Scotland) Act 2009 – amendment re recycled and recyclable products</a:t>
                      </a:r>
                    </a:p>
                  </a:txBody>
                  <a:tcPr marL="91433" marR="91433" marT="45686" marB="45686"/>
                </a:tc>
              </a:tr>
              <a:tr h="404630">
                <a:tc vMerge="1">
                  <a:txBody>
                    <a:bodyPr/>
                    <a:lstStyle/>
                    <a:p>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t>10. Debriefing</a:t>
                      </a:r>
                      <a:r>
                        <a:rPr lang="en-GB" sz="1800" baseline="0" dirty="0" smtClean="0"/>
                        <a:t> of </a:t>
                      </a:r>
                      <a:r>
                        <a:rPr lang="en-GB" sz="1800" dirty="0" smtClean="0"/>
                        <a:t>unsuccessful bidders</a:t>
                      </a:r>
                    </a:p>
                  </a:txBody>
                  <a:tcPr marL="91433" marR="91433" marT="45686" marB="45686"/>
                </a:tc>
              </a:tr>
              <a:tr h="404016">
                <a:tc gridSpan="2">
                  <a:txBody>
                    <a:bodyPr/>
                    <a:lstStyle/>
                    <a:p>
                      <a:pPr marL="0" indent="0" algn="ctr">
                        <a:buFont typeface="+mj-lt"/>
                        <a:buNone/>
                        <a:defRPr/>
                      </a:pPr>
                      <a:r>
                        <a:rPr lang="en-GB" sz="1800" b="1" dirty="0" smtClean="0"/>
                        <a:t>REMEDIES</a:t>
                      </a:r>
                    </a:p>
                  </a:txBody>
                  <a:tcPr marL="91433" marR="91433" marT="45686" marB="45686">
                    <a:solidFill>
                      <a:schemeClr val="accent5">
                        <a:lumMod val="90000"/>
                      </a:schemeClr>
                    </a:solidFill>
                  </a:tcPr>
                </a:tc>
                <a:tc hMerge="1">
                  <a:txBody>
                    <a:bodyPr/>
                    <a:lstStyle/>
                    <a:p>
                      <a:endParaRPr lang="en-GB" dirty="0"/>
                    </a:p>
                  </a:txBody>
                  <a:tcPr marL="91434" marR="91434" marT="45719" marB="45719"/>
                </a:tc>
              </a:tr>
            </a:tbl>
          </a:graphicData>
        </a:graphic>
      </p:graphicFrame>
      <p:sp>
        <p:nvSpPr>
          <p:cNvPr id="7" name="Rectangle 8"/>
          <p:cNvSpPr>
            <a:spLocks noChangeArrowheads="1"/>
          </p:cNvSpPr>
          <p:nvPr/>
        </p:nvSpPr>
        <p:spPr bwMode="auto">
          <a:xfrm>
            <a:off x="71438" y="73025"/>
            <a:ext cx="8316912"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defRPr/>
            </a:pPr>
            <a:r>
              <a:rPr lang="en-GB" sz="2000" b="1" dirty="0">
                <a:solidFill>
                  <a:schemeClr val="accent5">
                    <a:lumMod val="50000"/>
                  </a:schemeClr>
                </a:solidFill>
              </a:rPr>
              <a:t>Background - Procurement </a:t>
            </a:r>
            <a:r>
              <a:rPr lang="en-GB" sz="2000" b="1" dirty="0">
                <a:solidFill>
                  <a:schemeClr val="accent5">
                    <a:lumMod val="90000"/>
                  </a:schemeClr>
                </a:solidFill>
              </a:rPr>
              <a:t>Reform </a:t>
            </a:r>
            <a:r>
              <a:rPr lang="en-GB" sz="2000" b="1" dirty="0"/>
              <a:t>(Scotland) </a:t>
            </a:r>
            <a:r>
              <a:rPr lang="en-GB" sz="2000" b="1" dirty="0">
                <a:solidFill>
                  <a:schemeClr val="accent5">
                    <a:lumMod val="50000"/>
                  </a:schemeClr>
                </a:solidFill>
              </a:rPr>
              <a:t>Bill</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4"/>
          <p:cNvSpPr>
            <a:spLocks noGrp="1"/>
          </p:cNvSpPr>
          <p:nvPr>
            <p:ph type="title"/>
          </p:nvPr>
        </p:nvSpPr>
        <p:spPr/>
        <p:txBody>
          <a:bodyPr/>
          <a:lstStyle/>
          <a:p>
            <a:r>
              <a:rPr smtClean="0"/>
              <a:t>Outline</a:t>
            </a:r>
          </a:p>
        </p:txBody>
      </p:sp>
      <p:sp>
        <p:nvSpPr>
          <p:cNvPr id="18435" name="Content Placeholder 5"/>
          <p:cNvSpPr>
            <a:spLocks noGrp="1"/>
          </p:cNvSpPr>
          <p:nvPr>
            <p:ph idx="1"/>
          </p:nvPr>
        </p:nvSpPr>
        <p:spPr>
          <a:xfrm>
            <a:off x="250825" y="1143000"/>
            <a:ext cx="8893175" cy="4983163"/>
          </a:xfrm>
        </p:spPr>
        <p:txBody>
          <a:bodyPr/>
          <a:lstStyle/>
          <a:p>
            <a:pPr marL="457200" indent="-457200">
              <a:buFont typeface="Calibri" panose="020F0502020204030204" pitchFamily="34" charset="0"/>
              <a:buAutoNum type="alphaLcParenR"/>
            </a:pPr>
            <a:r>
              <a:rPr lang="en-US" sz="2800" smtClean="0"/>
              <a:t>Introductions</a:t>
            </a:r>
          </a:p>
          <a:p>
            <a:pPr marL="457200" indent="-457200">
              <a:buFont typeface="Calibri" panose="020F0502020204030204" pitchFamily="34" charset="0"/>
              <a:buAutoNum type="alphaLcParenR"/>
            </a:pPr>
            <a:r>
              <a:rPr lang="en-US" sz="2800" smtClean="0"/>
              <a:t>Background - international activity, Marrakech approach</a:t>
            </a:r>
          </a:p>
          <a:p>
            <a:pPr marL="457200" indent="-457200">
              <a:buFont typeface="Calibri" panose="020F0502020204030204" pitchFamily="34" charset="0"/>
              <a:buAutoNum type="alphaLcParenR"/>
            </a:pPr>
            <a:r>
              <a:rPr lang="en-US" sz="2800" smtClean="0"/>
              <a:t>Defining sustainable procurement</a:t>
            </a:r>
          </a:p>
          <a:p>
            <a:pPr marL="457200" indent="-457200">
              <a:buFont typeface="Calibri" panose="020F0502020204030204" pitchFamily="34" charset="0"/>
              <a:buAutoNum type="alphaLcParenR"/>
            </a:pPr>
            <a:r>
              <a:rPr lang="en-US" sz="2800" smtClean="0"/>
              <a:t>Strategies to introduce sustainable procurement policies</a:t>
            </a:r>
          </a:p>
          <a:p>
            <a:pPr marL="457200" indent="-457200">
              <a:buFont typeface="Calibri" panose="020F0502020204030204" pitchFamily="34" charset="0"/>
              <a:buAutoNum type="alphaLcParenR"/>
            </a:pPr>
            <a:r>
              <a:rPr lang="en-US" sz="2800" smtClean="0"/>
              <a:t>Examples of laws and policies </a:t>
            </a:r>
          </a:p>
          <a:p>
            <a:pPr marL="457200" indent="-457200">
              <a:buFont typeface="Calibri" panose="020F0502020204030204" pitchFamily="34" charset="0"/>
              <a:buAutoNum type="alphaLcParenR"/>
            </a:pPr>
            <a:r>
              <a:rPr lang="en-US" sz="2800" smtClean="0"/>
              <a:t>Delivering sustainable outcomes and tracking progress</a:t>
            </a:r>
          </a:p>
        </p:txBody>
      </p:sp>
      <p:sp>
        <p:nvSpPr>
          <p:cNvPr id="4" name="Slide Number Placeholder 3"/>
          <p:cNvSpPr>
            <a:spLocks noGrp="1"/>
          </p:cNvSpPr>
          <p:nvPr>
            <p:ph type="sldNum" sz="quarter" idx="4294967295"/>
          </p:nvPr>
        </p:nvSpPr>
        <p:spPr/>
        <p:txBody>
          <a:bodyPr/>
          <a:lstStyle/>
          <a:p>
            <a:pPr>
              <a:defRPr/>
            </a:pPr>
            <a:fld id="{5C4CCD02-06C3-4989-A300-A798756E7406}" type="slidenum">
              <a:rPr lang="fr-CA" smtClean="0"/>
              <a:pPr>
                <a:defRPr/>
              </a:pPr>
              <a:t>2</a:t>
            </a:fld>
            <a:endParaRPr lang="fr-CA"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41300" y="188913"/>
            <a:ext cx="8578850" cy="587375"/>
          </a:xfrm>
        </p:spPr>
        <p:txBody>
          <a:bodyPr>
            <a:normAutofit fontScale="90000"/>
          </a:bodyPr>
          <a:lstStyle/>
          <a:p>
            <a:pPr>
              <a:defRPr/>
            </a:pPr>
            <a:r>
              <a:rPr dirty="0" smtClean="0"/>
              <a:t>Procurement Reform (Scotland) Act 2014 process</a:t>
            </a:r>
            <a:endParaRPr dirty="0"/>
          </a:p>
        </p:txBody>
      </p:sp>
      <p:sp>
        <p:nvSpPr>
          <p:cNvPr id="50179" name="Content Placeholder 7"/>
          <p:cNvSpPr>
            <a:spLocks noGrp="1"/>
          </p:cNvSpPr>
          <p:nvPr>
            <p:ph idx="1"/>
          </p:nvPr>
        </p:nvSpPr>
        <p:spPr>
          <a:xfrm>
            <a:off x="228600" y="981075"/>
            <a:ext cx="8229600" cy="4525963"/>
          </a:xfrm>
        </p:spPr>
        <p:txBody>
          <a:bodyPr/>
          <a:lstStyle/>
          <a:p>
            <a:r>
              <a:rPr lang="en-GB" smtClean="0"/>
              <a:t>Steering Group established</a:t>
            </a:r>
          </a:p>
          <a:p>
            <a:r>
              <a:rPr lang="en-GB" smtClean="0"/>
              <a:t>To consider social and environmental issues </a:t>
            </a:r>
          </a:p>
          <a:p>
            <a:r>
              <a:rPr lang="en-GB" smtClean="0"/>
              <a:t>Representatives of a wide range of stakeholders:</a:t>
            </a:r>
          </a:p>
          <a:p>
            <a:pPr lvl="1"/>
            <a:r>
              <a:rPr lang="en-GB" smtClean="0"/>
              <a:t>Scottish Trades Union Congress</a:t>
            </a:r>
          </a:p>
          <a:p>
            <a:pPr lvl="1"/>
            <a:r>
              <a:rPr lang="en-GB" smtClean="0"/>
              <a:t>Scottish Fair Trade Forum</a:t>
            </a:r>
          </a:p>
          <a:p>
            <a:pPr lvl="1"/>
            <a:r>
              <a:rPr lang="en-GB" smtClean="0"/>
              <a:t>Supplier Development Programme &amp; Social Firms</a:t>
            </a:r>
          </a:p>
          <a:p>
            <a:pPr lvl="1"/>
            <a:r>
              <a:rPr lang="en-GB" smtClean="0"/>
              <a:t>Legal experts</a:t>
            </a:r>
          </a:p>
          <a:p>
            <a:pPr lvl="1"/>
            <a:r>
              <a:rPr lang="en-GB" smtClean="0"/>
              <a:t>Academia</a:t>
            </a:r>
          </a:p>
          <a:p>
            <a:pPr lvl="1"/>
            <a:r>
              <a:rPr lang="en-GB" smtClean="0"/>
              <a:t>As well as Scottish Government Procurement Policy leads</a:t>
            </a:r>
          </a:p>
          <a:p>
            <a:pPr lvl="1"/>
            <a:r>
              <a:rPr lang="en-GB" smtClean="0"/>
              <a:t>Secretariat provided by Zero Waste Scotland / WRAP</a:t>
            </a:r>
          </a:p>
          <a:p>
            <a:pPr lvl="1"/>
            <a:endParaRPr lang="en-GB" smtClean="0"/>
          </a:p>
          <a:p>
            <a:endParaRPr lang="en-GB" smtClean="0"/>
          </a:p>
        </p:txBody>
      </p:sp>
      <p:sp>
        <p:nvSpPr>
          <p:cNvPr id="6" name="Slide Number Placeholder 5"/>
          <p:cNvSpPr>
            <a:spLocks noGrp="1"/>
          </p:cNvSpPr>
          <p:nvPr>
            <p:ph type="sldNum" sz="quarter" idx="4294967295"/>
          </p:nvPr>
        </p:nvSpPr>
        <p:spPr>
          <a:xfrm>
            <a:off x="7010400" y="6245225"/>
            <a:ext cx="2133600" cy="476250"/>
          </a:xfrm>
        </p:spPr>
        <p:txBody>
          <a:bodyPr/>
          <a:lstStyle/>
          <a:p>
            <a:pPr>
              <a:defRPr/>
            </a:pPr>
            <a:fld id="{8287F11A-BB9A-4AB0-82F2-7A20D17B2892}" type="slidenum">
              <a:rPr lang="en-GB" smtClean="0"/>
              <a:pPr>
                <a:defRPr/>
              </a:pPr>
              <a:t>20</a:t>
            </a:fld>
            <a:endParaRPr lang="en-GB"/>
          </a:p>
        </p:txBody>
      </p:sp>
      <p:pic>
        <p:nvPicPr>
          <p:cNvPr id="5018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21575" y="668338"/>
            <a:ext cx="1622425"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757238" y="115888"/>
            <a:ext cx="8229601" cy="588962"/>
          </a:xfrm>
        </p:spPr>
        <p:txBody>
          <a:bodyPr/>
          <a:lstStyle/>
          <a:p>
            <a:r>
              <a:rPr sz="2800" smtClean="0"/>
              <a:t>Procurement Reform (Scotland) Act 2014 </a:t>
            </a:r>
          </a:p>
        </p:txBody>
      </p:sp>
      <p:sp>
        <p:nvSpPr>
          <p:cNvPr id="3" name="Content Placeholder 2"/>
          <p:cNvSpPr>
            <a:spLocks noGrp="1"/>
          </p:cNvSpPr>
          <p:nvPr>
            <p:ph idx="1"/>
          </p:nvPr>
        </p:nvSpPr>
        <p:spPr>
          <a:xfrm>
            <a:off x="250825" y="1844675"/>
            <a:ext cx="8207375" cy="4032250"/>
          </a:xfrm>
        </p:spPr>
        <p:txBody>
          <a:bodyPr/>
          <a:lstStyle/>
          <a:p>
            <a:pPr marL="457200" indent="-457200">
              <a:buFont typeface="+mj-lt"/>
              <a:buAutoNum type="arabicPeriod"/>
              <a:defRPr/>
            </a:pPr>
            <a:r>
              <a:rPr lang="en-GB" dirty="0" smtClean="0"/>
              <a:t>Where </a:t>
            </a:r>
            <a:r>
              <a:rPr lang="en-GB" dirty="0"/>
              <a:t>organisations are </a:t>
            </a:r>
            <a:r>
              <a:rPr lang="en-GB" dirty="0" smtClean="0"/>
              <a:t>obligated:</a:t>
            </a:r>
          </a:p>
          <a:p>
            <a:pPr>
              <a:buFontTx/>
              <a:buChar char="-"/>
              <a:defRPr/>
            </a:pPr>
            <a:r>
              <a:rPr lang="en-GB" dirty="0" smtClean="0"/>
              <a:t>the </a:t>
            </a:r>
            <a:r>
              <a:rPr lang="en-GB" dirty="0"/>
              <a:t>need for organisations to have a Corporate Procurement Strategy </a:t>
            </a:r>
            <a:endParaRPr lang="en-GB" dirty="0" smtClean="0"/>
          </a:p>
          <a:p>
            <a:pPr marL="0" indent="0">
              <a:buFont typeface="Arial" panose="020B0604020202020204" pitchFamily="34" charset="0"/>
              <a:buNone/>
              <a:defRPr/>
            </a:pPr>
            <a:r>
              <a:rPr lang="en-GB" i="1" dirty="0" smtClean="0"/>
              <a:t>and</a:t>
            </a:r>
            <a:r>
              <a:rPr lang="en-GB" dirty="0" smtClean="0"/>
              <a:t> </a:t>
            </a:r>
          </a:p>
          <a:p>
            <a:pPr>
              <a:buFontTx/>
              <a:buChar char="-"/>
              <a:defRPr/>
            </a:pPr>
            <a:r>
              <a:rPr lang="en-GB" dirty="0" smtClean="0"/>
              <a:t>to </a:t>
            </a:r>
            <a:r>
              <a:rPr lang="en-GB" dirty="0"/>
              <a:t>be able to demonstrate compliance with relevant legal </a:t>
            </a:r>
            <a:r>
              <a:rPr lang="en-GB" dirty="0" smtClean="0"/>
              <a:t>requirements</a:t>
            </a:r>
          </a:p>
          <a:p>
            <a:pPr>
              <a:buFontTx/>
              <a:buChar char="-"/>
              <a:defRPr/>
            </a:pPr>
            <a:endParaRPr lang="en-GB" dirty="0"/>
          </a:p>
          <a:p>
            <a:pPr marL="457200" indent="-457200">
              <a:buFont typeface="+mj-lt"/>
              <a:buAutoNum type="arabicPeriod" startAt="2"/>
              <a:defRPr/>
            </a:pPr>
            <a:r>
              <a:rPr lang="en-GB" dirty="0"/>
              <a:t>The link from National Outcomes and Indicators to relevant organisational procurement objectives</a:t>
            </a:r>
          </a:p>
          <a:p>
            <a:pPr marL="457200" indent="-457200">
              <a:buFont typeface="+mj-lt"/>
              <a:buAutoNum type="arabicPeriod" startAt="2"/>
              <a:defRPr/>
            </a:pPr>
            <a:endParaRPr lang="en-GB" dirty="0"/>
          </a:p>
          <a:p>
            <a:pPr marL="0" indent="0">
              <a:buFont typeface="Arial" panose="020B0604020202020204" pitchFamily="34" charset="0"/>
              <a:buNone/>
              <a:defRPr/>
            </a:pPr>
            <a:endParaRPr lang="en-GB" dirty="0"/>
          </a:p>
        </p:txBody>
      </p:sp>
      <p:pic>
        <p:nvPicPr>
          <p:cNvPr id="5120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86475" y="522288"/>
            <a:ext cx="2773363"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457200" y="274638"/>
            <a:ext cx="7283450" cy="1138237"/>
          </a:xfrm>
        </p:spPr>
        <p:txBody>
          <a:bodyPr/>
          <a:lstStyle/>
          <a:p>
            <a:pPr algn="r"/>
            <a:r>
              <a:rPr smtClean="0"/>
              <a:t>National</a:t>
            </a:r>
            <a:br>
              <a:rPr smtClean="0"/>
            </a:br>
            <a:r>
              <a:rPr smtClean="0"/>
              <a:t>Outcomes</a:t>
            </a:r>
          </a:p>
        </p:txBody>
      </p:sp>
      <p:pic>
        <p:nvPicPr>
          <p:cNvPr id="5222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44450"/>
            <a:ext cx="4064000" cy="6237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228" name="TextBox 2"/>
          <p:cNvSpPr txBox="1">
            <a:spLocks noChangeArrowheads="1"/>
          </p:cNvSpPr>
          <p:nvPr/>
        </p:nvSpPr>
        <p:spPr bwMode="auto">
          <a:xfrm>
            <a:off x="4260850" y="2368550"/>
            <a:ext cx="5116513"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sz="2000">
                <a:latin typeface="Verdana" panose="020B0604030504040204" pitchFamily="34" charset="0"/>
              </a:rPr>
              <a:t>Link to Single Outcome Agreements / </a:t>
            </a:r>
          </a:p>
          <a:p>
            <a:pPr eaLnBrk="1" hangingPunct="1"/>
            <a:r>
              <a:rPr lang="en-GB" sz="2000">
                <a:latin typeface="Verdana" panose="020B0604030504040204" pitchFamily="34" charset="0"/>
              </a:rPr>
              <a:t>Organisational Objectives</a:t>
            </a:r>
          </a:p>
          <a:p>
            <a:pPr eaLnBrk="1" hangingPunct="1"/>
            <a:endParaRPr lang="en-GB" sz="2000">
              <a:latin typeface="Verdana" panose="020B0604030504040204" pitchFamily="34" charset="0"/>
            </a:endParaRPr>
          </a:p>
          <a:p>
            <a:pPr eaLnBrk="1" hangingPunct="1"/>
            <a:r>
              <a:rPr lang="en-GB" sz="2000">
                <a:latin typeface="Verdana" panose="020B0604030504040204" pitchFamily="34" charset="0"/>
              </a:rPr>
              <a:t>Links to reporting requirements of all </a:t>
            </a:r>
          </a:p>
          <a:p>
            <a:pPr eaLnBrk="1" hangingPunct="1"/>
            <a:r>
              <a:rPr lang="en-GB" sz="2000">
                <a:latin typeface="Verdana" panose="020B0604030504040204" pitchFamily="34" charset="0"/>
              </a:rPr>
              <a:t>public sector bodies in Scotland</a:t>
            </a:r>
          </a:p>
          <a:p>
            <a:pPr eaLnBrk="1" hangingPunct="1"/>
            <a:endParaRPr lang="en-GB" sz="2000">
              <a:latin typeface="Verdana" panose="020B0604030504040204"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6"/>
          <p:cNvSpPr>
            <a:spLocks noGrp="1"/>
          </p:cNvSpPr>
          <p:nvPr>
            <p:ph type="sldNum" sz="quarter" idx="10"/>
          </p:nvPr>
        </p:nvSpPr>
        <p:spPr>
          <a:xfrm>
            <a:off x="6553200" y="6356350"/>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0066CC"/>
                </a:solidFill>
                <a:latin typeface="Tahoma" panose="020B0604030504040204" pitchFamily="34" charset="0"/>
              </a:defRPr>
            </a:lvl1pPr>
            <a:lvl2pPr marL="742950" indent="-285750" eaLnBrk="0" hangingPunct="0">
              <a:defRPr sz="2000">
                <a:solidFill>
                  <a:srgbClr val="0066CC"/>
                </a:solidFill>
                <a:latin typeface="Tahoma" panose="020B0604030504040204" pitchFamily="34" charset="0"/>
              </a:defRPr>
            </a:lvl2pPr>
            <a:lvl3pPr marL="1143000" indent="-228600" eaLnBrk="0" hangingPunct="0">
              <a:defRPr sz="2000">
                <a:solidFill>
                  <a:srgbClr val="0066CC"/>
                </a:solidFill>
                <a:latin typeface="Tahoma" panose="020B0604030504040204" pitchFamily="34" charset="0"/>
              </a:defRPr>
            </a:lvl3pPr>
            <a:lvl4pPr marL="1600200" indent="-228600" eaLnBrk="0" hangingPunct="0">
              <a:defRPr sz="2000">
                <a:solidFill>
                  <a:srgbClr val="0066CC"/>
                </a:solidFill>
                <a:latin typeface="Tahoma" panose="020B0604030504040204" pitchFamily="34" charset="0"/>
              </a:defRPr>
            </a:lvl4pPr>
            <a:lvl5pPr marL="2057400" indent="-228600" eaLnBrk="0" hangingPunct="0">
              <a:defRPr sz="2000">
                <a:solidFill>
                  <a:srgbClr val="0066CC"/>
                </a:solidFill>
                <a:latin typeface="Tahoma" panose="020B0604030504040204" pitchFamily="34" charset="0"/>
              </a:defRPr>
            </a:lvl5pPr>
            <a:lvl6pPr marL="2514600" indent="-228600" eaLnBrk="0" fontAlgn="base" hangingPunct="0">
              <a:spcBef>
                <a:spcPct val="0"/>
              </a:spcBef>
              <a:spcAft>
                <a:spcPct val="0"/>
              </a:spcAft>
              <a:defRPr sz="2000">
                <a:solidFill>
                  <a:srgbClr val="0066CC"/>
                </a:solidFill>
                <a:latin typeface="Tahoma" panose="020B0604030504040204" pitchFamily="34" charset="0"/>
              </a:defRPr>
            </a:lvl6pPr>
            <a:lvl7pPr marL="2971800" indent="-228600" eaLnBrk="0" fontAlgn="base" hangingPunct="0">
              <a:spcBef>
                <a:spcPct val="0"/>
              </a:spcBef>
              <a:spcAft>
                <a:spcPct val="0"/>
              </a:spcAft>
              <a:defRPr sz="2000">
                <a:solidFill>
                  <a:srgbClr val="0066CC"/>
                </a:solidFill>
                <a:latin typeface="Tahoma" panose="020B0604030504040204" pitchFamily="34" charset="0"/>
              </a:defRPr>
            </a:lvl7pPr>
            <a:lvl8pPr marL="3429000" indent="-228600" eaLnBrk="0" fontAlgn="base" hangingPunct="0">
              <a:spcBef>
                <a:spcPct val="0"/>
              </a:spcBef>
              <a:spcAft>
                <a:spcPct val="0"/>
              </a:spcAft>
              <a:defRPr sz="2000">
                <a:solidFill>
                  <a:srgbClr val="0066CC"/>
                </a:solidFill>
                <a:latin typeface="Tahoma" panose="020B0604030504040204" pitchFamily="34" charset="0"/>
              </a:defRPr>
            </a:lvl8pPr>
            <a:lvl9pPr marL="3886200" indent="-228600" eaLnBrk="0" fontAlgn="base" hangingPunct="0">
              <a:spcBef>
                <a:spcPct val="0"/>
              </a:spcBef>
              <a:spcAft>
                <a:spcPct val="0"/>
              </a:spcAft>
              <a:defRPr sz="2000">
                <a:solidFill>
                  <a:srgbClr val="0066CC"/>
                </a:solidFill>
                <a:latin typeface="Tahoma" panose="020B0604030504040204" pitchFamily="34" charset="0"/>
              </a:defRPr>
            </a:lvl9pPr>
          </a:lstStyle>
          <a:p>
            <a:pPr eaLnBrk="1" hangingPunct="1">
              <a:defRPr/>
            </a:pPr>
            <a:fld id="{5E0840D0-B6EE-47D3-9694-E972C52DF455}" type="slidenum">
              <a:rPr lang="fr-CA" sz="1400">
                <a:solidFill>
                  <a:schemeClr val="tx1"/>
                </a:solidFill>
                <a:latin typeface="Times New Roman" panose="02020603050405020304" pitchFamily="18" charset="0"/>
              </a:rPr>
              <a:pPr eaLnBrk="1" hangingPunct="1">
                <a:defRPr/>
              </a:pPr>
              <a:t>23</a:t>
            </a:fld>
            <a:endParaRPr lang="fr-CA" sz="1400">
              <a:solidFill>
                <a:schemeClr val="tx1"/>
              </a:solidFill>
              <a:latin typeface="Times New Roman" panose="02020603050405020304" pitchFamily="18" charset="0"/>
            </a:endParaRPr>
          </a:p>
        </p:txBody>
      </p:sp>
      <p:graphicFrame>
        <p:nvGraphicFramePr>
          <p:cNvPr id="12" name="Diagram 11"/>
          <p:cNvGraphicFramePr/>
          <p:nvPr/>
        </p:nvGraphicFramePr>
        <p:xfrm>
          <a:off x="0" y="360040"/>
          <a:ext cx="9071992" cy="64979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4276" name="TextBox 3"/>
          <p:cNvSpPr txBox="1">
            <a:spLocks noChangeArrowheads="1"/>
          </p:cNvSpPr>
          <p:nvPr/>
        </p:nvSpPr>
        <p:spPr bwMode="auto">
          <a:xfrm>
            <a:off x="0" y="-15875"/>
            <a:ext cx="86042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BBB59"/>
              </a:buClr>
              <a:buFont typeface="Arial" panose="020B0604020202020204" pitchFamily="34" charset="0"/>
              <a:buChar char="•"/>
              <a:defRPr sz="2400">
                <a:solidFill>
                  <a:schemeClr val="tx1"/>
                </a:solidFill>
                <a:latin typeface="Calibri" panose="020F0502020204030204" pitchFamily="34" charset="0"/>
              </a:defRPr>
            </a:lvl1pPr>
            <a:lvl2pPr marL="742950" indent="-285750">
              <a:spcBef>
                <a:spcPct val="20000"/>
              </a:spcBef>
              <a:buClr>
                <a:srgbClr val="9BBB59"/>
              </a:buClr>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Clr>
                <a:srgbClr val="9BBB59"/>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9BBB59"/>
              </a:buClr>
              <a:buFont typeface="Arial" panose="020B0604020202020204" pitchFamily="34" charset="0"/>
              <a:buChar char="–"/>
              <a:defRPr sz="2400">
                <a:solidFill>
                  <a:schemeClr val="tx1"/>
                </a:solidFill>
                <a:latin typeface="Calibri" panose="020F0502020204030204" pitchFamily="34" charset="0"/>
              </a:defRPr>
            </a:lvl4pPr>
            <a:lvl5pPr marL="2057400" indent="-228600">
              <a:spcBef>
                <a:spcPct val="20000"/>
              </a:spcBef>
              <a:buClr>
                <a:srgbClr val="9BBB59"/>
              </a:buClr>
              <a:buFont typeface="Arial" panose="020B0604020202020204" pitchFamily="34" charset="0"/>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9BBB59"/>
              </a:buClr>
              <a:buFont typeface="Arial" panose="020B0604020202020204" pitchFamily="34" charset="0"/>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9BBB59"/>
              </a:buClr>
              <a:buFont typeface="Arial" panose="020B0604020202020204" pitchFamily="34" charset="0"/>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9BBB59"/>
              </a:buClr>
              <a:buFont typeface="Arial" panose="020B0604020202020204" pitchFamily="34" charset="0"/>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9BBB59"/>
              </a:buClr>
              <a:buFont typeface="Arial" panose="020B0604020202020204" pitchFamily="34" charset="0"/>
              <a:buChar char="»"/>
              <a:defRPr sz="2400">
                <a:solidFill>
                  <a:schemeClr val="tx1"/>
                </a:solidFill>
                <a:latin typeface="Calibri" panose="020F0502020204030204" pitchFamily="34" charset="0"/>
              </a:defRPr>
            </a:lvl9pPr>
          </a:lstStyle>
          <a:p>
            <a:pPr eaLnBrk="1" hangingPunct="1">
              <a:spcBef>
                <a:spcPct val="0"/>
              </a:spcBef>
              <a:buClrTx/>
              <a:buFontTx/>
              <a:buNone/>
            </a:pPr>
            <a:r>
              <a:rPr lang="en-GB" sz="1600">
                <a:solidFill>
                  <a:srgbClr val="0066CC"/>
                </a:solidFill>
                <a:latin typeface="Tahoma" panose="020B0604030504040204" pitchFamily="34" charset="0"/>
              </a:rPr>
              <a:t>Scottish Government Priorities – May 2013 Reflected by the National Indicators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6"/>
          <p:cNvSpPr>
            <a:spLocks noGrp="1"/>
          </p:cNvSpPr>
          <p:nvPr>
            <p:ph type="sldNum" sz="quarter" idx="10"/>
          </p:nvPr>
        </p:nvSpPr>
        <p:spPr>
          <a:xfrm>
            <a:off x="6553200" y="6356350"/>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0066CC"/>
                </a:solidFill>
                <a:latin typeface="Tahoma" panose="020B0604030504040204" pitchFamily="34" charset="0"/>
              </a:defRPr>
            </a:lvl1pPr>
            <a:lvl2pPr marL="742950" indent="-285750" eaLnBrk="0" hangingPunct="0">
              <a:defRPr sz="2000">
                <a:solidFill>
                  <a:srgbClr val="0066CC"/>
                </a:solidFill>
                <a:latin typeface="Tahoma" panose="020B0604030504040204" pitchFamily="34" charset="0"/>
              </a:defRPr>
            </a:lvl2pPr>
            <a:lvl3pPr marL="1143000" indent="-228600" eaLnBrk="0" hangingPunct="0">
              <a:defRPr sz="2000">
                <a:solidFill>
                  <a:srgbClr val="0066CC"/>
                </a:solidFill>
                <a:latin typeface="Tahoma" panose="020B0604030504040204" pitchFamily="34" charset="0"/>
              </a:defRPr>
            </a:lvl3pPr>
            <a:lvl4pPr marL="1600200" indent="-228600" eaLnBrk="0" hangingPunct="0">
              <a:defRPr sz="2000">
                <a:solidFill>
                  <a:srgbClr val="0066CC"/>
                </a:solidFill>
                <a:latin typeface="Tahoma" panose="020B0604030504040204" pitchFamily="34" charset="0"/>
              </a:defRPr>
            </a:lvl4pPr>
            <a:lvl5pPr marL="2057400" indent="-228600" eaLnBrk="0" hangingPunct="0">
              <a:defRPr sz="2000">
                <a:solidFill>
                  <a:srgbClr val="0066CC"/>
                </a:solidFill>
                <a:latin typeface="Tahoma" panose="020B0604030504040204" pitchFamily="34" charset="0"/>
              </a:defRPr>
            </a:lvl5pPr>
            <a:lvl6pPr marL="2514600" indent="-228600" eaLnBrk="0" fontAlgn="base" hangingPunct="0">
              <a:spcBef>
                <a:spcPct val="0"/>
              </a:spcBef>
              <a:spcAft>
                <a:spcPct val="0"/>
              </a:spcAft>
              <a:defRPr sz="2000">
                <a:solidFill>
                  <a:srgbClr val="0066CC"/>
                </a:solidFill>
                <a:latin typeface="Tahoma" panose="020B0604030504040204" pitchFamily="34" charset="0"/>
              </a:defRPr>
            </a:lvl6pPr>
            <a:lvl7pPr marL="2971800" indent="-228600" eaLnBrk="0" fontAlgn="base" hangingPunct="0">
              <a:spcBef>
                <a:spcPct val="0"/>
              </a:spcBef>
              <a:spcAft>
                <a:spcPct val="0"/>
              </a:spcAft>
              <a:defRPr sz="2000">
                <a:solidFill>
                  <a:srgbClr val="0066CC"/>
                </a:solidFill>
                <a:latin typeface="Tahoma" panose="020B0604030504040204" pitchFamily="34" charset="0"/>
              </a:defRPr>
            </a:lvl7pPr>
            <a:lvl8pPr marL="3429000" indent="-228600" eaLnBrk="0" fontAlgn="base" hangingPunct="0">
              <a:spcBef>
                <a:spcPct val="0"/>
              </a:spcBef>
              <a:spcAft>
                <a:spcPct val="0"/>
              </a:spcAft>
              <a:defRPr sz="2000">
                <a:solidFill>
                  <a:srgbClr val="0066CC"/>
                </a:solidFill>
                <a:latin typeface="Tahoma" panose="020B0604030504040204" pitchFamily="34" charset="0"/>
              </a:defRPr>
            </a:lvl8pPr>
            <a:lvl9pPr marL="3886200" indent="-228600" eaLnBrk="0" fontAlgn="base" hangingPunct="0">
              <a:spcBef>
                <a:spcPct val="0"/>
              </a:spcBef>
              <a:spcAft>
                <a:spcPct val="0"/>
              </a:spcAft>
              <a:defRPr sz="2000">
                <a:solidFill>
                  <a:srgbClr val="0066CC"/>
                </a:solidFill>
                <a:latin typeface="Tahoma" panose="020B0604030504040204" pitchFamily="34" charset="0"/>
              </a:defRPr>
            </a:lvl9pPr>
          </a:lstStyle>
          <a:p>
            <a:pPr eaLnBrk="1" hangingPunct="1">
              <a:defRPr/>
            </a:pPr>
            <a:fld id="{DACCC63C-7AE4-4263-A616-099F05F2DAC2}" type="slidenum">
              <a:rPr lang="fr-CA" sz="1400">
                <a:solidFill>
                  <a:schemeClr val="tx1"/>
                </a:solidFill>
                <a:latin typeface="Times New Roman" panose="02020603050405020304" pitchFamily="18" charset="0"/>
              </a:rPr>
              <a:pPr eaLnBrk="1" hangingPunct="1">
                <a:defRPr/>
              </a:pPr>
              <a:t>24</a:t>
            </a:fld>
            <a:endParaRPr lang="fr-CA" sz="1400">
              <a:solidFill>
                <a:schemeClr val="tx1"/>
              </a:solidFill>
              <a:latin typeface="Times New Roman" panose="02020603050405020304" pitchFamily="18" charset="0"/>
            </a:endParaRPr>
          </a:p>
        </p:txBody>
      </p:sp>
      <p:graphicFrame>
        <p:nvGraphicFramePr>
          <p:cNvPr id="12" name="Diagram 11"/>
          <p:cNvGraphicFramePr/>
          <p:nvPr/>
        </p:nvGraphicFramePr>
        <p:xfrm>
          <a:off x="0" y="488951"/>
          <a:ext cx="9144000" cy="63690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6324" name="TextBox 1"/>
          <p:cNvSpPr txBox="1">
            <a:spLocks noChangeArrowheads="1"/>
          </p:cNvSpPr>
          <p:nvPr/>
        </p:nvSpPr>
        <p:spPr bwMode="auto">
          <a:xfrm>
            <a:off x="0" y="-15875"/>
            <a:ext cx="56927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BBB59"/>
              </a:buClr>
              <a:buFont typeface="Arial" panose="020B0604020202020204" pitchFamily="34" charset="0"/>
              <a:buChar char="•"/>
              <a:defRPr sz="2400">
                <a:solidFill>
                  <a:schemeClr val="tx1"/>
                </a:solidFill>
                <a:latin typeface="Calibri" panose="020F0502020204030204" pitchFamily="34" charset="0"/>
              </a:defRPr>
            </a:lvl1pPr>
            <a:lvl2pPr marL="742950" indent="-285750">
              <a:spcBef>
                <a:spcPct val="20000"/>
              </a:spcBef>
              <a:buClr>
                <a:srgbClr val="9BBB59"/>
              </a:buClr>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Clr>
                <a:srgbClr val="9BBB59"/>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9BBB59"/>
              </a:buClr>
              <a:buFont typeface="Arial" panose="020B0604020202020204" pitchFamily="34" charset="0"/>
              <a:buChar char="–"/>
              <a:defRPr sz="2400">
                <a:solidFill>
                  <a:schemeClr val="tx1"/>
                </a:solidFill>
                <a:latin typeface="Calibri" panose="020F0502020204030204" pitchFamily="34" charset="0"/>
              </a:defRPr>
            </a:lvl4pPr>
            <a:lvl5pPr marL="2057400" indent="-228600">
              <a:spcBef>
                <a:spcPct val="20000"/>
              </a:spcBef>
              <a:buClr>
                <a:srgbClr val="9BBB59"/>
              </a:buClr>
              <a:buFont typeface="Arial" panose="020B0604020202020204" pitchFamily="34" charset="0"/>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9BBB59"/>
              </a:buClr>
              <a:buFont typeface="Arial" panose="020B0604020202020204" pitchFamily="34" charset="0"/>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9BBB59"/>
              </a:buClr>
              <a:buFont typeface="Arial" panose="020B0604020202020204" pitchFamily="34" charset="0"/>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9BBB59"/>
              </a:buClr>
              <a:buFont typeface="Arial" panose="020B0604020202020204" pitchFamily="34" charset="0"/>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9BBB59"/>
              </a:buClr>
              <a:buFont typeface="Arial" panose="020B0604020202020204" pitchFamily="34" charset="0"/>
              <a:buChar char="»"/>
              <a:defRPr sz="2400">
                <a:solidFill>
                  <a:schemeClr val="tx1"/>
                </a:solidFill>
                <a:latin typeface="Calibri" panose="020F0502020204030204" pitchFamily="34" charset="0"/>
              </a:defRPr>
            </a:lvl9pPr>
          </a:lstStyle>
          <a:p>
            <a:pPr eaLnBrk="1" hangingPunct="1">
              <a:spcBef>
                <a:spcPct val="0"/>
              </a:spcBef>
              <a:buClrTx/>
              <a:buFontTx/>
              <a:buNone/>
            </a:pPr>
            <a:r>
              <a:rPr lang="en-GB" sz="1800">
                <a:solidFill>
                  <a:srgbClr val="0066CC"/>
                </a:solidFill>
                <a:latin typeface="Tahoma" panose="020B0604030504040204" pitchFamily="34" charset="0"/>
              </a:rPr>
              <a:t>Clackmannanshire Council Priorities – May 2013</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850" y="765175"/>
            <a:ext cx="4259263" cy="939800"/>
          </a:xfrm>
        </p:spPr>
        <p:txBody>
          <a:bodyPr rtlCol="0">
            <a:normAutofit fontScale="90000"/>
          </a:bodyPr>
          <a:lstStyle/>
          <a:p>
            <a:pPr algn="l" fontAlgn="auto">
              <a:spcAft>
                <a:spcPts val="0"/>
              </a:spcAft>
              <a:defRPr/>
            </a:pPr>
            <a:r>
              <a:rPr sz="3100" smtClean="0">
                <a:solidFill>
                  <a:srgbClr val="C00000"/>
                </a:solidFill>
              </a:rPr>
              <a:t>Stakeholder and </a:t>
            </a:r>
            <a:br>
              <a:rPr sz="3100" smtClean="0">
                <a:solidFill>
                  <a:srgbClr val="C00000"/>
                </a:solidFill>
              </a:rPr>
            </a:br>
            <a:r>
              <a:rPr sz="3100" smtClean="0">
                <a:solidFill>
                  <a:srgbClr val="C00000"/>
                </a:solidFill>
              </a:rPr>
              <a:t>Supplier Engagement</a:t>
            </a:r>
            <a:r>
              <a:rPr smtClean="0">
                <a:solidFill>
                  <a:srgbClr val="C00000"/>
                </a:solidFill>
              </a:rPr>
              <a:t/>
            </a:r>
            <a:br>
              <a:rPr smtClean="0">
                <a:solidFill>
                  <a:srgbClr val="C00000"/>
                </a:solidFill>
              </a:rPr>
            </a:br>
            <a:endParaRPr lang="fr-CA" smtClean="0">
              <a:solidFill>
                <a:srgbClr val="008000"/>
              </a:solidFill>
            </a:endParaRPr>
          </a:p>
        </p:txBody>
      </p:sp>
      <p:sp>
        <p:nvSpPr>
          <p:cNvPr id="7" name="Slide Number Placeholder 6"/>
          <p:cNvSpPr>
            <a:spLocks noGrp="1"/>
          </p:cNvSpPr>
          <p:nvPr>
            <p:ph type="sldNum" sz="quarter" idx="4294967295"/>
          </p:nvPr>
        </p:nvSpPr>
        <p:spPr>
          <a:xfrm>
            <a:off x="0" y="6492875"/>
            <a:ext cx="2133600" cy="365125"/>
          </a:xfrm>
        </p:spPr>
        <p:txBody>
          <a:bodyPr/>
          <a:lstStyle/>
          <a:p>
            <a:pPr>
              <a:defRPr/>
            </a:pPr>
            <a:fld id="{2CB00614-548F-44FA-B341-85D9C8C67C89}" type="slidenum">
              <a:rPr lang="fr-CA" smtClean="0"/>
              <a:pPr>
                <a:defRPr/>
              </a:pPr>
              <a:t>25</a:t>
            </a:fld>
            <a:endParaRPr lang="fr-CA" dirty="0"/>
          </a:p>
        </p:txBody>
      </p:sp>
      <p:sp>
        <p:nvSpPr>
          <p:cNvPr id="11" name="Donut 10"/>
          <p:cNvSpPr/>
          <p:nvPr/>
        </p:nvSpPr>
        <p:spPr>
          <a:xfrm>
            <a:off x="2714625" y="600075"/>
            <a:ext cx="6005513" cy="5719763"/>
          </a:xfrm>
          <a:prstGeom prst="donut">
            <a:avLst>
              <a:gd name="adj" fmla="val 635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solidFill>
                <a:schemeClr val="tx1"/>
              </a:solidFill>
            </a:endParaRPr>
          </a:p>
        </p:txBody>
      </p:sp>
      <p:graphicFrame>
        <p:nvGraphicFramePr>
          <p:cNvPr id="12" name="Diagram 11"/>
          <p:cNvGraphicFramePr/>
          <p:nvPr/>
        </p:nvGraphicFramePr>
        <p:xfrm>
          <a:off x="3247863" y="863190"/>
          <a:ext cx="4992688" cy="4939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AutoShape 7"/>
          <p:cNvSpPr>
            <a:spLocks noChangeArrowheads="1"/>
          </p:cNvSpPr>
          <p:nvPr/>
        </p:nvSpPr>
        <p:spPr bwMode="auto">
          <a:xfrm>
            <a:off x="4284663" y="2636838"/>
            <a:ext cx="2924175" cy="1395412"/>
          </a:xfrm>
          <a:prstGeom prst="roundRect">
            <a:avLst>
              <a:gd name="adj" fmla="val 16667"/>
            </a:avLst>
          </a:prstGeom>
          <a:solidFill>
            <a:schemeClr val="accent2"/>
          </a:solidFill>
          <a:ln w="19050">
            <a:noFill/>
            <a:round/>
            <a:headEnd/>
            <a:tailEnd/>
          </a:ln>
        </p:spPr>
        <p:txBody>
          <a:bodyPr lIns="54000" tIns="54000" rIns="54000" bIns="54000" anchor="ctr"/>
          <a:lstStyle/>
          <a:p>
            <a:pPr algn="ctr" eaLnBrk="1" hangingPunct="1">
              <a:lnSpc>
                <a:spcPct val="90000"/>
              </a:lnSpc>
              <a:defRPr/>
            </a:pPr>
            <a:r>
              <a:rPr lang="en-GB" sz="2400" b="1" dirty="0">
                <a:solidFill>
                  <a:schemeClr val="bg1"/>
                </a:solidFill>
                <a:latin typeface="Calibri" pitchFamily="34" charset="0"/>
                <a:cs typeface="+mn-cs"/>
              </a:rPr>
              <a:t>Good Procurement is Sustainable Procurement</a:t>
            </a:r>
          </a:p>
        </p:txBody>
      </p:sp>
      <p:sp>
        <p:nvSpPr>
          <p:cNvPr id="58375" name="AutoShape 10"/>
          <p:cNvSpPr>
            <a:spLocks noChangeArrowheads="1"/>
          </p:cNvSpPr>
          <p:nvPr/>
        </p:nvSpPr>
        <p:spPr bwMode="auto">
          <a:xfrm>
            <a:off x="2338388" y="3222625"/>
            <a:ext cx="854075" cy="350838"/>
          </a:xfrm>
          <a:prstGeom prst="notchedRightArrow">
            <a:avLst>
              <a:gd name="adj1" fmla="val 50000"/>
              <a:gd name="adj2" fmla="val 60206"/>
            </a:avLst>
          </a:prstGeom>
          <a:solidFill>
            <a:srgbClr val="FFC000"/>
          </a:solidFill>
          <a:ln w="12700">
            <a:solidFill>
              <a:srgbClr val="000000"/>
            </a:solidFill>
            <a:miter lim="800000"/>
            <a:headEnd/>
            <a:tailEnd/>
          </a:ln>
          <a:effectLst>
            <a:outerShdw dist="53882" dir="2700000" algn="ctr" rotWithShape="0">
              <a:srgbClr val="808080"/>
            </a:outerShdw>
          </a:effec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p>
        </p:txBody>
      </p:sp>
      <p:sp>
        <p:nvSpPr>
          <p:cNvPr id="58376" name="AutoShape 8"/>
          <p:cNvSpPr>
            <a:spLocks noChangeArrowheads="1"/>
          </p:cNvSpPr>
          <p:nvPr/>
        </p:nvSpPr>
        <p:spPr bwMode="auto">
          <a:xfrm rot="3938253">
            <a:off x="3913981" y="642144"/>
            <a:ext cx="790575" cy="401638"/>
          </a:xfrm>
          <a:prstGeom prst="notchedRightArrow">
            <a:avLst>
              <a:gd name="adj1" fmla="val 50000"/>
              <a:gd name="adj2" fmla="val 48152"/>
            </a:avLst>
          </a:prstGeom>
          <a:solidFill>
            <a:srgbClr val="FFC000"/>
          </a:solidFill>
          <a:ln w="12700">
            <a:solidFill>
              <a:srgbClr val="000000"/>
            </a:solidFill>
            <a:miter lim="800000"/>
            <a:headEnd/>
            <a:tailEnd/>
          </a:ln>
          <a:effectLst>
            <a:outerShdw dist="53882" dir="2700000" algn="ctr" rotWithShape="0">
              <a:srgbClr val="808080"/>
            </a:outerShdw>
          </a:effec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p>
        </p:txBody>
      </p:sp>
      <p:sp>
        <p:nvSpPr>
          <p:cNvPr id="58377" name="AutoShape 7"/>
          <p:cNvSpPr>
            <a:spLocks noChangeArrowheads="1"/>
          </p:cNvSpPr>
          <p:nvPr/>
        </p:nvSpPr>
        <p:spPr bwMode="auto">
          <a:xfrm rot="6909596">
            <a:off x="6680201" y="749300"/>
            <a:ext cx="868362" cy="401637"/>
          </a:xfrm>
          <a:prstGeom prst="notchedRightArrow">
            <a:avLst>
              <a:gd name="adj1" fmla="val 50000"/>
              <a:gd name="adj2" fmla="val 52920"/>
            </a:avLst>
          </a:prstGeom>
          <a:solidFill>
            <a:srgbClr val="FFC000"/>
          </a:solidFill>
          <a:ln w="12700">
            <a:solidFill>
              <a:srgbClr val="000000"/>
            </a:solidFill>
            <a:miter lim="800000"/>
            <a:headEnd/>
            <a:tailEnd/>
          </a:ln>
          <a:effectLst>
            <a:outerShdw dist="56796" dir="9206097" algn="ctr" rotWithShape="0">
              <a:srgbClr val="808080"/>
            </a:outerShdw>
          </a:effec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p>
        </p:txBody>
      </p:sp>
      <p:sp>
        <p:nvSpPr>
          <p:cNvPr id="58378" name="AutoShape 6"/>
          <p:cNvSpPr>
            <a:spLocks noChangeArrowheads="1"/>
          </p:cNvSpPr>
          <p:nvPr/>
        </p:nvSpPr>
        <p:spPr bwMode="auto">
          <a:xfrm rot="10800000">
            <a:off x="8247063" y="3154363"/>
            <a:ext cx="896937" cy="396875"/>
          </a:xfrm>
          <a:prstGeom prst="notchedRightArrow">
            <a:avLst>
              <a:gd name="adj1" fmla="val 50000"/>
              <a:gd name="adj2" fmla="val 60696"/>
            </a:avLst>
          </a:prstGeom>
          <a:solidFill>
            <a:srgbClr val="FFC000"/>
          </a:solidFill>
          <a:ln w="12700">
            <a:solidFill>
              <a:srgbClr val="000000"/>
            </a:solidFill>
            <a:miter lim="800000"/>
            <a:headEnd/>
            <a:tailEnd/>
          </a:ln>
          <a:effectLst>
            <a:outerShdw dist="35921" dir="8100000" algn="ctr" rotWithShape="0">
              <a:srgbClr val="808080"/>
            </a:outerShdw>
          </a:effec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p>
        </p:txBody>
      </p:sp>
      <p:sp>
        <p:nvSpPr>
          <p:cNvPr id="58379" name="AutoShape 5"/>
          <p:cNvSpPr>
            <a:spLocks noChangeArrowheads="1"/>
          </p:cNvSpPr>
          <p:nvPr/>
        </p:nvSpPr>
        <p:spPr bwMode="auto">
          <a:xfrm rot="-6542543">
            <a:off x="6553201" y="5694362"/>
            <a:ext cx="944562" cy="398463"/>
          </a:xfrm>
          <a:prstGeom prst="notchedRightArrow">
            <a:avLst>
              <a:gd name="adj1" fmla="val 41778"/>
              <a:gd name="adj2" fmla="val 69798"/>
            </a:avLst>
          </a:prstGeom>
          <a:solidFill>
            <a:srgbClr val="FFC000"/>
          </a:solidFill>
          <a:ln w="12700">
            <a:solidFill>
              <a:srgbClr val="000000"/>
            </a:solidFill>
            <a:miter lim="800000"/>
            <a:headEnd/>
            <a:tailEnd/>
          </a:ln>
          <a:effectLst>
            <a:outerShdw dist="45791" dir="8778596" algn="ctr" rotWithShape="0">
              <a:srgbClr val="808080"/>
            </a:outerShdw>
          </a:effec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p>
        </p:txBody>
      </p:sp>
      <p:sp>
        <p:nvSpPr>
          <p:cNvPr id="58380" name="AutoShape 9"/>
          <p:cNvSpPr>
            <a:spLocks noChangeArrowheads="1"/>
          </p:cNvSpPr>
          <p:nvPr/>
        </p:nvSpPr>
        <p:spPr bwMode="auto">
          <a:xfrm rot="-3990086">
            <a:off x="3639344" y="5809457"/>
            <a:ext cx="981075" cy="344487"/>
          </a:xfrm>
          <a:prstGeom prst="notchedRightArrow">
            <a:avLst>
              <a:gd name="adj1" fmla="val 50000"/>
              <a:gd name="adj2" fmla="val 81403"/>
            </a:avLst>
          </a:prstGeom>
          <a:solidFill>
            <a:srgbClr val="FFC000"/>
          </a:solidFill>
          <a:ln w="12700">
            <a:solidFill>
              <a:srgbClr val="000000"/>
            </a:solidFill>
            <a:miter lim="800000"/>
            <a:headEnd/>
            <a:tailEnd/>
          </a:ln>
          <a:effectLst>
            <a:outerShdw dist="45791" dir="2021404" algn="ctr" rotWithShape="0">
              <a:srgbClr val="808080"/>
            </a:outerShdw>
          </a:effec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149225" y="260350"/>
            <a:ext cx="889317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0066CC"/>
                </a:solidFill>
                <a:latin typeface="Tahoma" pitchFamily="34" charset="0"/>
              </a:defRPr>
            </a:lvl1pPr>
            <a:lvl2pPr marL="742950" indent="-285750">
              <a:defRPr sz="2000">
                <a:solidFill>
                  <a:srgbClr val="0066CC"/>
                </a:solidFill>
                <a:latin typeface="Tahoma" pitchFamily="34" charset="0"/>
              </a:defRPr>
            </a:lvl2pPr>
            <a:lvl3pPr marL="1143000" indent="-228600">
              <a:defRPr sz="2000">
                <a:solidFill>
                  <a:srgbClr val="0066CC"/>
                </a:solidFill>
                <a:latin typeface="Tahoma" pitchFamily="34" charset="0"/>
              </a:defRPr>
            </a:lvl3pPr>
            <a:lvl4pPr marL="1600200" indent="-228600">
              <a:defRPr sz="2000">
                <a:solidFill>
                  <a:srgbClr val="0066CC"/>
                </a:solidFill>
                <a:latin typeface="Tahoma" pitchFamily="34" charset="0"/>
              </a:defRPr>
            </a:lvl4pPr>
            <a:lvl5pPr marL="2057400" indent="-228600">
              <a:defRPr sz="2000">
                <a:solidFill>
                  <a:srgbClr val="0066CC"/>
                </a:solidFill>
                <a:latin typeface="Tahoma" pitchFamily="34" charset="0"/>
              </a:defRPr>
            </a:lvl5pPr>
            <a:lvl6pPr marL="2514600" indent="-228600" eaLnBrk="0" fontAlgn="base" hangingPunct="0">
              <a:spcBef>
                <a:spcPct val="0"/>
              </a:spcBef>
              <a:spcAft>
                <a:spcPct val="0"/>
              </a:spcAft>
              <a:defRPr sz="2000">
                <a:solidFill>
                  <a:srgbClr val="0066CC"/>
                </a:solidFill>
                <a:latin typeface="Tahoma" pitchFamily="34" charset="0"/>
              </a:defRPr>
            </a:lvl6pPr>
            <a:lvl7pPr marL="2971800" indent="-228600" eaLnBrk="0" fontAlgn="base" hangingPunct="0">
              <a:spcBef>
                <a:spcPct val="0"/>
              </a:spcBef>
              <a:spcAft>
                <a:spcPct val="0"/>
              </a:spcAft>
              <a:defRPr sz="2000">
                <a:solidFill>
                  <a:srgbClr val="0066CC"/>
                </a:solidFill>
                <a:latin typeface="Tahoma" pitchFamily="34" charset="0"/>
              </a:defRPr>
            </a:lvl7pPr>
            <a:lvl8pPr marL="3429000" indent="-228600" eaLnBrk="0" fontAlgn="base" hangingPunct="0">
              <a:spcBef>
                <a:spcPct val="0"/>
              </a:spcBef>
              <a:spcAft>
                <a:spcPct val="0"/>
              </a:spcAft>
              <a:defRPr sz="2000">
                <a:solidFill>
                  <a:srgbClr val="0066CC"/>
                </a:solidFill>
                <a:latin typeface="Tahoma" pitchFamily="34" charset="0"/>
              </a:defRPr>
            </a:lvl8pPr>
            <a:lvl9pPr marL="3886200" indent="-228600" eaLnBrk="0" fontAlgn="base" hangingPunct="0">
              <a:spcBef>
                <a:spcPct val="0"/>
              </a:spcBef>
              <a:spcAft>
                <a:spcPct val="0"/>
              </a:spcAft>
              <a:defRPr sz="2000">
                <a:solidFill>
                  <a:srgbClr val="0066CC"/>
                </a:solidFill>
                <a:latin typeface="Tahoma" pitchFamily="34" charset="0"/>
              </a:defRPr>
            </a:lvl9pPr>
          </a:lstStyle>
          <a:p>
            <a:pPr algn="ctr" eaLnBrk="1" hangingPunct="1">
              <a:defRPr/>
            </a:pPr>
            <a:r>
              <a:rPr lang="en-GB" sz="2800" b="1" dirty="0">
                <a:solidFill>
                  <a:schemeClr val="tx2">
                    <a:lumMod val="75000"/>
                  </a:schemeClr>
                </a:solidFill>
                <a:latin typeface="Calibri" pitchFamily="34" charset="0"/>
              </a:rPr>
              <a:t>Sustainable  Procurement ‘Golden Thread’</a:t>
            </a:r>
            <a:endParaRPr lang="en-US" sz="2800" b="1" dirty="0">
              <a:solidFill>
                <a:schemeClr val="tx2">
                  <a:lumMod val="75000"/>
                </a:schemeClr>
              </a:solidFill>
              <a:latin typeface="Calibri" pitchFamily="34" charset="0"/>
            </a:endParaRPr>
          </a:p>
        </p:txBody>
      </p:sp>
      <p:grpSp>
        <p:nvGrpSpPr>
          <p:cNvPr id="60419" name="Group 6"/>
          <p:cNvGrpSpPr>
            <a:grpSpLocks/>
          </p:cNvGrpSpPr>
          <p:nvPr/>
        </p:nvGrpSpPr>
        <p:grpSpPr bwMode="auto">
          <a:xfrm>
            <a:off x="1697038" y="1176338"/>
            <a:ext cx="5905500" cy="4679950"/>
            <a:chOff x="1908183" y="1773238"/>
            <a:chExt cx="5635622" cy="4248150"/>
          </a:xfrm>
        </p:grpSpPr>
        <p:grpSp>
          <p:nvGrpSpPr>
            <p:cNvPr id="60435" name="Group 5"/>
            <p:cNvGrpSpPr>
              <a:grpSpLocks noChangeAspect="1"/>
            </p:cNvGrpSpPr>
            <p:nvPr/>
          </p:nvGrpSpPr>
          <p:grpSpPr bwMode="auto">
            <a:xfrm rot="10800000">
              <a:off x="1908183" y="1773238"/>
              <a:ext cx="5635622" cy="4248150"/>
              <a:chOff x="1248" y="240"/>
              <a:chExt cx="4176" cy="3600"/>
            </a:xfrm>
          </p:grpSpPr>
          <p:sp>
            <p:nvSpPr>
              <p:cNvPr id="60438" name="Pyr1"/>
              <p:cNvSpPr>
                <a:spLocks noChangeAspect="1" noEditPoints="1" noChangeArrowheads="1"/>
              </p:cNvSpPr>
              <p:nvPr/>
            </p:nvSpPr>
            <p:spPr bwMode="auto">
              <a:xfrm>
                <a:off x="2878" y="240"/>
                <a:ext cx="936" cy="79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5400 w 21600"/>
                  <a:gd name="T10" fmla="*/ 11802 h 21600"/>
                  <a:gd name="T11" fmla="*/ 16200 w 21600"/>
                  <a:gd name="T12" fmla="*/ 20598 h 21600"/>
                </a:gdLst>
                <a:ahLst/>
                <a:cxnLst>
                  <a:cxn ang="T6">
                    <a:pos x="T0" y="T1"/>
                  </a:cxn>
                  <a:cxn ang="T7">
                    <a:pos x="T2" y="T3"/>
                  </a:cxn>
                  <a:cxn ang="T8">
                    <a:pos x="T4" y="T5"/>
                  </a:cxn>
                </a:cxnLst>
                <a:rect l="T9" t="T10" r="T11" b="T12"/>
                <a:pathLst>
                  <a:path w="21600" h="21600">
                    <a:moveTo>
                      <a:pt x="10800" y="0"/>
                    </a:moveTo>
                    <a:lnTo>
                      <a:pt x="21600" y="21600"/>
                    </a:lnTo>
                    <a:lnTo>
                      <a:pt x="0" y="21600"/>
                    </a:lnTo>
                    <a:lnTo>
                      <a:pt x="10800" y="0"/>
                    </a:lnTo>
                    <a:close/>
                  </a:path>
                </a:pathLst>
              </a:custGeom>
              <a:solidFill>
                <a:srgbClr val="D8EBB3"/>
              </a:solidFill>
              <a:ln w="9525">
                <a:solidFill>
                  <a:srgbClr val="000000"/>
                </a:solidFill>
                <a:miter lim="800000"/>
                <a:headEnd/>
                <a:tailEnd/>
              </a:ln>
            </p:spPr>
            <p:txBody>
              <a:bodyPr/>
              <a:lstStyle/>
              <a:p>
                <a:endParaRPr lang="en-GB"/>
              </a:p>
            </p:txBody>
          </p:sp>
          <p:sp>
            <p:nvSpPr>
              <p:cNvPr id="60439" name="Pyr2"/>
              <p:cNvSpPr>
                <a:spLocks noChangeAspect="1" noEditPoints="1" noChangeArrowheads="1"/>
              </p:cNvSpPr>
              <p:nvPr/>
            </p:nvSpPr>
            <p:spPr bwMode="auto">
              <a:xfrm>
                <a:off x="2331" y="1038"/>
                <a:ext cx="2015" cy="93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789 w 21600"/>
                  <a:gd name="T13" fmla="*/ 508 h 21600"/>
                  <a:gd name="T14" fmla="*/ 15811 w 21600"/>
                  <a:gd name="T15" fmla="*/ 21092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solidFill>
                <a:srgbClr val="CCCCFF"/>
              </a:solidFill>
              <a:ln w="9525">
                <a:solidFill>
                  <a:srgbClr val="000000"/>
                </a:solidFill>
                <a:miter lim="800000"/>
                <a:headEnd/>
                <a:tailEnd/>
              </a:ln>
            </p:spPr>
            <p:txBody>
              <a:bodyPr/>
              <a:lstStyle/>
              <a:p>
                <a:endParaRPr lang="en-GB"/>
              </a:p>
            </p:txBody>
          </p:sp>
          <p:sp>
            <p:nvSpPr>
              <p:cNvPr id="60440" name="Pyr3"/>
              <p:cNvSpPr>
                <a:spLocks noChangeAspect="1" noEditPoints="1" noChangeArrowheads="1"/>
              </p:cNvSpPr>
              <p:nvPr/>
            </p:nvSpPr>
            <p:spPr bwMode="auto">
              <a:xfrm>
                <a:off x="1795" y="1974"/>
                <a:ext cx="3087" cy="93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290 w 21600"/>
                  <a:gd name="T13" fmla="*/ 508 h 21600"/>
                  <a:gd name="T14" fmla="*/ 16310 w 21600"/>
                  <a:gd name="T15" fmla="*/ 21092 h 21600"/>
                </a:gdLst>
                <a:ahLst/>
                <a:cxnLst>
                  <a:cxn ang="T8">
                    <a:pos x="T0" y="T1"/>
                  </a:cxn>
                  <a:cxn ang="T9">
                    <a:pos x="T2" y="T3"/>
                  </a:cxn>
                  <a:cxn ang="T10">
                    <a:pos x="T4" y="T5"/>
                  </a:cxn>
                  <a:cxn ang="T11">
                    <a:pos x="T6" y="T7"/>
                  </a:cxn>
                </a:cxnLst>
                <a:rect l="T12" t="T13" r="T14" b="T15"/>
                <a:pathLst>
                  <a:path w="21600" h="21600">
                    <a:moveTo>
                      <a:pt x="3768" y="0"/>
                    </a:moveTo>
                    <a:lnTo>
                      <a:pt x="17831" y="0"/>
                    </a:lnTo>
                    <a:lnTo>
                      <a:pt x="21600" y="21600"/>
                    </a:lnTo>
                    <a:lnTo>
                      <a:pt x="0" y="21600"/>
                    </a:lnTo>
                    <a:lnTo>
                      <a:pt x="3768" y="0"/>
                    </a:lnTo>
                    <a:close/>
                  </a:path>
                </a:pathLst>
              </a:custGeom>
              <a:solidFill>
                <a:srgbClr val="FFBE7D"/>
              </a:solidFill>
              <a:ln w="9525">
                <a:solidFill>
                  <a:srgbClr val="000000"/>
                </a:solidFill>
                <a:miter lim="800000"/>
                <a:headEnd/>
                <a:tailEnd/>
              </a:ln>
            </p:spPr>
            <p:txBody>
              <a:bodyPr/>
              <a:lstStyle/>
              <a:p>
                <a:endParaRPr lang="en-GB"/>
              </a:p>
            </p:txBody>
          </p:sp>
          <p:sp>
            <p:nvSpPr>
              <p:cNvPr id="60441" name="Pyr4"/>
              <p:cNvSpPr>
                <a:spLocks noChangeAspect="1" noEditPoints="1" noChangeArrowheads="1"/>
              </p:cNvSpPr>
              <p:nvPr/>
            </p:nvSpPr>
            <p:spPr bwMode="auto">
              <a:xfrm>
                <a:off x="1248" y="2904"/>
                <a:ext cx="4176" cy="936"/>
              </a:xfrm>
              <a:custGeom>
                <a:avLst/>
                <a:gdLst>
                  <a:gd name="T0" fmla="*/ 0 w 21600"/>
                  <a:gd name="T1" fmla="*/ 0 h 21600"/>
                  <a:gd name="T2" fmla="*/ 1 w 21600"/>
                  <a:gd name="T3" fmla="*/ 0 h 21600"/>
                  <a:gd name="T4" fmla="*/ 1 w 21600"/>
                  <a:gd name="T5" fmla="*/ 0 h 21600"/>
                  <a:gd name="T6" fmla="*/ 0 w 21600"/>
                  <a:gd name="T7" fmla="*/ 0 h 21600"/>
                  <a:gd name="T8" fmla="*/ 0 60000 65536"/>
                  <a:gd name="T9" fmla="*/ 0 60000 65536"/>
                  <a:gd name="T10" fmla="*/ 0 60000 65536"/>
                  <a:gd name="T11" fmla="*/ 0 60000 65536"/>
                  <a:gd name="T12" fmla="*/ 3284 w 21600"/>
                  <a:gd name="T13" fmla="*/ 508 h 21600"/>
                  <a:gd name="T14" fmla="*/ 17312 w 21600"/>
                  <a:gd name="T15" fmla="*/ 21092 h 21600"/>
                </a:gdLst>
                <a:ahLst/>
                <a:cxnLst>
                  <a:cxn ang="T8">
                    <a:pos x="T0" y="T1"/>
                  </a:cxn>
                  <a:cxn ang="T9">
                    <a:pos x="T2" y="T3"/>
                  </a:cxn>
                  <a:cxn ang="T10">
                    <a:pos x="T4" y="T5"/>
                  </a:cxn>
                  <a:cxn ang="T11">
                    <a:pos x="T6" y="T7"/>
                  </a:cxn>
                </a:cxnLst>
                <a:rect l="T12" t="T13" r="T14" b="T15"/>
                <a:pathLst>
                  <a:path w="21600" h="21600">
                    <a:moveTo>
                      <a:pt x="2793" y="0"/>
                    </a:moveTo>
                    <a:lnTo>
                      <a:pt x="18806" y="0"/>
                    </a:lnTo>
                    <a:lnTo>
                      <a:pt x="21600" y="21600"/>
                    </a:lnTo>
                    <a:lnTo>
                      <a:pt x="0" y="21600"/>
                    </a:lnTo>
                    <a:lnTo>
                      <a:pt x="2793" y="0"/>
                    </a:lnTo>
                    <a:close/>
                  </a:path>
                </a:pathLst>
              </a:custGeom>
              <a:solidFill>
                <a:srgbClr val="FFFFCC"/>
              </a:solidFill>
              <a:ln w="9525">
                <a:solidFill>
                  <a:srgbClr val="000000"/>
                </a:solidFill>
                <a:miter lim="800000"/>
                <a:headEnd/>
                <a:tailEnd/>
              </a:ln>
            </p:spPr>
            <p:txBody>
              <a:bodyPr/>
              <a:lstStyle/>
              <a:p>
                <a:endParaRPr lang="en-GB"/>
              </a:p>
            </p:txBody>
          </p:sp>
        </p:grpSp>
        <p:sp>
          <p:nvSpPr>
            <p:cNvPr id="19" name="Text Box 10"/>
            <p:cNvSpPr txBox="1">
              <a:spLocks noChangeArrowheads="1"/>
            </p:cNvSpPr>
            <p:nvPr/>
          </p:nvSpPr>
          <p:spPr bwMode="auto">
            <a:xfrm>
              <a:off x="2935321" y="2975055"/>
              <a:ext cx="3672244" cy="922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rgbClr val="0066CC"/>
                  </a:solidFill>
                  <a:latin typeface="Tahoma" pitchFamily="34" charset="0"/>
                </a:defRPr>
              </a:lvl1pPr>
              <a:lvl2pPr marL="742950" indent="-285750">
                <a:defRPr sz="2000">
                  <a:solidFill>
                    <a:srgbClr val="0066CC"/>
                  </a:solidFill>
                  <a:latin typeface="Tahoma" pitchFamily="34" charset="0"/>
                </a:defRPr>
              </a:lvl2pPr>
              <a:lvl3pPr marL="1143000" indent="-228600">
                <a:defRPr sz="2000">
                  <a:solidFill>
                    <a:srgbClr val="0066CC"/>
                  </a:solidFill>
                  <a:latin typeface="Tahoma" pitchFamily="34" charset="0"/>
                </a:defRPr>
              </a:lvl3pPr>
              <a:lvl4pPr marL="1600200" indent="-228600">
                <a:defRPr sz="2000">
                  <a:solidFill>
                    <a:srgbClr val="0066CC"/>
                  </a:solidFill>
                  <a:latin typeface="Tahoma" pitchFamily="34" charset="0"/>
                </a:defRPr>
              </a:lvl4pPr>
              <a:lvl5pPr marL="2057400" indent="-228600">
                <a:defRPr sz="2000">
                  <a:solidFill>
                    <a:srgbClr val="0066CC"/>
                  </a:solidFill>
                  <a:latin typeface="Tahoma" pitchFamily="34" charset="0"/>
                </a:defRPr>
              </a:lvl5pPr>
              <a:lvl6pPr marL="2514600" indent="-228600" eaLnBrk="0" fontAlgn="base" hangingPunct="0">
                <a:spcBef>
                  <a:spcPct val="0"/>
                </a:spcBef>
                <a:spcAft>
                  <a:spcPct val="0"/>
                </a:spcAft>
                <a:defRPr sz="2000">
                  <a:solidFill>
                    <a:srgbClr val="0066CC"/>
                  </a:solidFill>
                  <a:latin typeface="Tahoma" pitchFamily="34" charset="0"/>
                </a:defRPr>
              </a:lvl6pPr>
              <a:lvl7pPr marL="2971800" indent="-228600" eaLnBrk="0" fontAlgn="base" hangingPunct="0">
                <a:spcBef>
                  <a:spcPct val="0"/>
                </a:spcBef>
                <a:spcAft>
                  <a:spcPct val="0"/>
                </a:spcAft>
                <a:defRPr sz="2000">
                  <a:solidFill>
                    <a:srgbClr val="0066CC"/>
                  </a:solidFill>
                  <a:latin typeface="Tahoma" pitchFamily="34" charset="0"/>
                </a:defRPr>
              </a:lvl7pPr>
              <a:lvl8pPr marL="3429000" indent="-228600" eaLnBrk="0" fontAlgn="base" hangingPunct="0">
                <a:spcBef>
                  <a:spcPct val="0"/>
                </a:spcBef>
                <a:spcAft>
                  <a:spcPct val="0"/>
                </a:spcAft>
                <a:defRPr sz="2000">
                  <a:solidFill>
                    <a:srgbClr val="0066CC"/>
                  </a:solidFill>
                  <a:latin typeface="Tahoma" pitchFamily="34" charset="0"/>
                </a:defRPr>
              </a:lvl8pPr>
              <a:lvl9pPr marL="3886200" indent="-228600" eaLnBrk="0" fontAlgn="base" hangingPunct="0">
                <a:spcBef>
                  <a:spcPct val="0"/>
                </a:spcBef>
                <a:spcAft>
                  <a:spcPct val="0"/>
                </a:spcAft>
                <a:defRPr sz="2000">
                  <a:solidFill>
                    <a:srgbClr val="0066CC"/>
                  </a:solidFill>
                  <a:latin typeface="Tahoma" pitchFamily="34" charset="0"/>
                </a:defRPr>
              </a:lvl9pPr>
            </a:lstStyle>
            <a:p>
              <a:pPr algn="ctr" eaLnBrk="1" hangingPunct="1">
                <a:spcBef>
                  <a:spcPct val="50000"/>
                </a:spcBef>
                <a:defRPr/>
              </a:pPr>
              <a:r>
                <a:rPr lang="en-GB" dirty="0">
                  <a:solidFill>
                    <a:schemeClr val="tx2">
                      <a:lumMod val="75000"/>
                    </a:schemeClr>
                  </a:solidFill>
                  <a:ea typeface="ＭＳ Ｐゴシック" pitchFamily="34" charset="-128"/>
                </a:rPr>
                <a:t>Organisational frameworks, policy priorities, commitments and </a:t>
              </a:r>
              <a:r>
                <a:rPr lang="en-GB" dirty="0" smtClean="0">
                  <a:solidFill>
                    <a:schemeClr val="tx2">
                      <a:lumMod val="75000"/>
                    </a:schemeClr>
                  </a:solidFill>
                  <a:ea typeface="ＭＳ Ｐゴシック" pitchFamily="34" charset="-128"/>
                </a:rPr>
                <a:t>targets</a:t>
              </a:r>
              <a:endParaRPr lang="en-GB" dirty="0">
                <a:solidFill>
                  <a:schemeClr val="tx2">
                    <a:lumMod val="75000"/>
                  </a:schemeClr>
                </a:solidFill>
                <a:ea typeface="ＭＳ Ｐゴシック" pitchFamily="34" charset="-128"/>
              </a:endParaRPr>
            </a:p>
          </p:txBody>
        </p:sp>
        <p:sp>
          <p:nvSpPr>
            <p:cNvPr id="20" name="Text Box 11"/>
            <p:cNvSpPr txBox="1">
              <a:spLocks noChangeArrowheads="1"/>
            </p:cNvSpPr>
            <p:nvPr/>
          </p:nvSpPr>
          <p:spPr bwMode="auto">
            <a:xfrm>
              <a:off x="2791400" y="1989392"/>
              <a:ext cx="3816165" cy="642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rgbClr val="0066CC"/>
                  </a:solidFill>
                  <a:latin typeface="Tahoma" pitchFamily="34" charset="0"/>
                </a:defRPr>
              </a:lvl1pPr>
              <a:lvl2pPr marL="742950" indent="-285750">
                <a:defRPr sz="2000">
                  <a:solidFill>
                    <a:srgbClr val="0066CC"/>
                  </a:solidFill>
                  <a:latin typeface="Tahoma" pitchFamily="34" charset="0"/>
                </a:defRPr>
              </a:lvl2pPr>
              <a:lvl3pPr marL="1143000" indent="-228600">
                <a:defRPr sz="2000">
                  <a:solidFill>
                    <a:srgbClr val="0066CC"/>
                  </a:solidFill>
                  <a:latin typeface="Tahoma" pitchFamily="34" charset="0"/>
                </a:defRPr>
              </a:lvl3pPr>
              <a:lvl4pPr marL="1600200" indent="-228600">
                <a:defRPr sz="2000">
                  <a:solidFill>
                    <a:srgbClr val="0066CC"/>
                  </a:solidFill>
                  <a:latin typeface="Tahoma" pitchFamily="34" charset="0"/>
                </a:defRPr>
              </a:lvl4pPr>
              <a:lvl5pPr marL="2057400" indent="-228600">
                <a:defRPr sz="2000">
                  <a:solidFill>
                    <a:srgbClr val="0066CC"/>
                  </a:solidFill>
                  <a:latin typeface="Tahoma" pitchFamily="34" charset="0"/>
                </a:defRPr>
              </a:lvl5pPr>
              <a:lvl6pPr marL="2514600" indent="-228600" eaLnBrk="0" fontAlgn="base" hangingPunct="0">
                <a:spcBef>
                  <a:spcPct val="0"/>
                </a:spcBef>
                <a:spcAft>
                  <a:spcPct val="0"/>
                </a:spcAft>
                <a:defRPr sz="2000">
                  <a:solidFill>
                    <a:srgbClr val="0066CC"/>
                  </a:solidFill>
                  <a:latin typeface="Tahoma" pitchFamily="34" charset="0"/>
                </a:defRPr>
              </a:lvl6pPr>
              <a:lvl7pPr marL="2971800" indent="-228600" eaLnBrk="0" fontAlgn="base" hangingPunct="0">
                <a:spcBef>
                  <a:spcPct val="0"/>
                </a:spcBef>
                <a:spcAft>
                  <a:spcPct val="0"/>
                </a:spcAft>
                <a:defRPr sz="2000">
                  <a:solidFill>
                    <a:srgbClr val="0066CC"/>
                  </a:solidFill>
                  <a:latin typeface="Tahoma" pitchFamily="34" charset="0"/>
                </a:defRPr>
              </a:lvl7pPr>
              <a:lvl8pPr marL="3429000" indent="-228600" eaLnBrk="0" fontAlgn="base" hangingPunct="0">
                <a:spcBef>
                  <a:spcPct val="0"/>
                </a:spcBef>
                <a:spcAft>
                  <a:spcPct val="0"/>
                </a:spcAft>
                <a:defRPr sz="2000">
                  <a:solidFill>
                    <a:srgbClr val="0066CC"/>
                  </a:solidFill>
                  <a:latin typeface="Tahoma" pitchFamily="34" charset="0"/>
                </a:defRPr>
              </a:lvl8pPr>
              <a:lvl9pPr marL="3886200" indent="-228600" eaLnBrk="0" fontAlgn="base" hangingPunct="0">
                <a:spcBef>
                  <a:spcPct val="0"/>
                </a:spcBef>
                <a:spcAft>
                  <a:spcPct val="0"/>
                </a:spcAft>
                <a:defRPr sz="2000">
                  <a:solidFill>
                    <a:srgbClr val="0066CC"/>
                  </a:solidFill>
                  <a:latin typeface="Tahoma" pitchFamily="34" charset="0"/>
                </a:defRPr>
              </a:lvl9pPr>
            </a:lstStyle>
            <a:p>
              <a:pPr algn="ctr" eaLnBrk="1" hangingPunct="1">
                <a:spcBef>
                  <a:spcPct val="50000"/>
                </a:spcBef>
                <a:defRPr/>
              </a:pPr>
              <a:r>
                <a:rPr lang="en-GB" dirty="0">
                  <a:solidFill>
                    <a:schemeClr val="tx2">
                      <a:lumMod val="75000"/>
                    </a:schemeClr>
                  </a:solidFill>
                  <a:ea typeface="ＭＳ Ｐゴシック" pitchFamily="34" charset="-128"/>
                </a:rPr>
                <a:t>International and national laws, policy priorities and commitments</a:t>
              </a:r>
            </a:p>
          </p:txBody>
        </p:sp>
      </p:grpSp>
      <p:sp>
        <p:nvSpPr>
          <p:cNvPr id="5" name="TextBox 13"/>
          <p:cNvSpPr txBox="1">
            <a:spLocks noChangeArrowheads="1"/>
          </p:cNvSpPr>
          <p:nvPr/>
        </p:nvSpPr>
        <p:spPr bwMode="auto">
          <a:xfrm>
            <a:off x="122238" y="3363913"/>
            <a:ext cx="2836862"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rgbClr val="0066CC"/>
                </a:solidFill>
                <a:latin typeface="Tahoma" pitchFamily="34" charset="0"/>
              </a:defRPr>
            </a:lvl1pPr>
            <a:lvl2pPr marL="742950" indent="-285750">
              <a:defRPr sz="2000">
                <a:solidFill>
                  <a:srgbClr val="0066CC"/>
                </a:solidFill>
                <a:latin typeface="Tahoma" pitchFamily="34" charset="0"/>
              </a:defRPr>
            </a:lvl2pPr>
            <a:lvl3pPr marL="1143000" indent="-228600">
              <a:defRPr sz="2000">
                <a:solidFill>
                  <a:srgbClr val="0066CC"/>
                </a:solidFill>
                <a:latin typeface="Tahoma" pitchFamily="34" charset="0"/>
              </a:defRPr>
            </a:lvl3pPr>
            <a:lvl4pPr marL="1600200" indent="-228600">
              <a:defRPr sz="2000">
                <a:solidFill>
                  <a:srgbClr val="0066CC"/>
                </a:solidFill>
                <a:latin typeface="Tahoma" pitchFamily="34" charset="0"/>
              </a:defRPr>
            </a:lvl4pPr>
            <a:lvl5pPr marL="2057400" indent="-228600">
              <a:defRPr sz="2000">
                <a:solidFill>
                  <a:srgbClr val="0066CC"/>
                </a:solidFill>
                <a:latin typeface="Tahoma" pitchFamily="34" charset="0"/>
              </a:defRPr>
            </a:lvl5pPr>
            <a:lvl6pPr marL="2514600" indent="-228600" eaLnBrk="0" fontAlgn="base" hangingPunct="0">
              <a:spcBef>
                <a:spcPct val="0"/>
              </a:spcBef>
              <a:spcAft>
                <a:spcPct val="0"/>
              </a:spcAft>
              <a:defRPr sz="2000">
                <a:solidFill>
                  <a:srgbClr val="0066CC"/>
                </a:solidFill>
                <a:latin typeface="Tahoma" pitchFamily="34" charset="0"/>
              </a:defRPr>
            </a:lvl6pPr>
            <a:lvl7pPr marL="2971800" indent="-228600" eaLnBrk="0" fontAlgn="base" hangingPunct="0">
              <a:spcBef>
                <a:spcPct val="0"/>
              </a:spcBef>
              <a:spcAft>
                <a:spcPct val="0"/>
              </a:spcAft>
              <a:defRPr sz="2000">
                <a:solidFill>
                  <a:srgbClr val="0066CC"/>
                </a:solidFill>
                <a:latin typeface="Tahoma" pitchFamily="34" charset="0"/>
              </a:defRPr>
            </a:lvl7pPr>
            <a:lvl8pPr marL="3429000" indent="-228600" eaLnBrk="0" fontAlgn="base" hangingPunct="0">
              <a:spcBef>
                <a:spcPct val="0"/>
              </a:spcBef>
              <a:spcAft>
                <a:spcPct val="0"/>
              </a:spcAft>
              <a:defRPr sz="2000">
                <a:solidFill>
                  <a:srgbClr val="0066CC"/>
                </a:solidFill>
                <a:latin typeface="Tahoma" pitchFamily="34" charset="0"/>
              </a:defRPr>
            </a:lvl8pPr>
            <a:lvl9pPr marL="3886200" indent="-228600" eaLnBrk="0" fontAlgn="base" hangingPunct="0">
              <a:spcBef>
                <a:spcPct val="0"/>
              </a:spcBef>
              <a:spcAft>
                <a:spcPct val="0"/>
              </a:spcAft>
              <a:defRPr sz="2000">
                <a:solidFill>
                  <a:srgbClr val="0066CC"/>
                </a:solidFill>
                <a:latin typeface="Tahoma" pitchFamily="34" charset="0"/>
              </a:defRPr>
            </a:lvl9pPr>
          </a:lstStyle>
          <a:p>
            <a:pPr eaLnBrk="1" hangingPunct="1">
              <a:defRPr/>
            </a:pPr>
            <a:r>
              <a:rPr lang="en-GB" b="1" dirty="0"/>
              <a:t>Tools &amp; techniques:</a:t>
            </a:r>
          </a:p>
          <a:p>
            <a:pPr eaLnBrk="1" hangingPunct="1">
              <a:defRPr/>
            </a:pPr>
            <a:endParaRPr lang="en-GB" dirty="0"/>
          </a:p>
          <a:p>
            <a:pPr marL="285750" indent="-285750" eaLnBrk="1" hangingPunct="1">
              <a:buFont typeface="Arial" pitchFamily="34" charset="0"/>
              <a:buChar char="•"/>
              <a:defRPr/>
            </a:pPr>
            <a:r>
              <a:rPr lang="en-GB" sz="1600" dirty="0" smtClean="0"/>
              <a:t>Prioritisation </a:t>
            </a:r>
            <a:r>
              <a:rPr lang="en-GB" sz="1600" dirty="0"/>
              <a:t>methodology</a:t>
            </a:r>
          </a:p>
        </p:txBody>
      </p:sp>
      <p:sp>
        <p:nvSpPr>
          <p:cNvPr id="60421" name="TextBox 14"/>
          <p:cNvSpPr txBox="1">
            <a:spLocks noChangeArrowheads="1"/>
          </p:cNvSpPr>
          <p:nvPr/>
        </p:nvSpPr>
        <p:spPr bwMode="auto">
          <a:xfrm>
            <a:off x="134938" y="4541838"/>
            <a:ext cx="28162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spcBef>
                <a:spcPct val="20000"/>
              </a:spcBef>
              <a:buClr>
                <a:srgbClr val="9BBB59"/>
              </a:buClr>
              <a:buFont typeface="Arial" panose="020B0604020202020204" pitchFamily="34" charset="0"/>
              <a:buChar char="•"/>
              <a:defRPr sz="2400">
                <a:solidFill>
                  <a:schemeClr val="tx1"/>
                </a:solidFill>
                <a:latin typeface="Calibri" panose="020F0502020204030204" pitchFamily="34" charset="0"/>
              </a:defRPr>
            </a:lvl1pPr>
            <a:lvl2pPr marL="742950" indent="-285750">
              <a:spcBef>
                <a:spcPct val="20000"/>
              </a:spcBef>
              <a:buClr>
                <a:srgbClr val="9BBB59"/>
              </a:buClr>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Clr>
                <a:srgbClr val="9BBB59"/>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9BBB59"/>
              </a:buClr>
              <a:buFont typeface="Arial" panose="020B0604020202020204" pitchFamily="34" charset="0"/>
              <a:buChar char="–"/>
              <a:defRPr sz="2400">
                <a:solidFill>
                  <a:schemeClr val="tx1"/>
                </a:solidFill>
                <a:latin typeface="Calibri" panose="020F0502020204030204" pitchFamily="34" charset="0"/>
              </a:defRPr>
            </a:lvl4pPr>
            <a:lvl5pPr marL="2057400" indent="-228600">
              <a:spcBef>
                <a:spcPct val="20000"/>
              </a:spcBef>
              <a:buClr>
                <a:srgbClr val="9BBB59"/>
              </a:buClr>
              <a:buFont typeface="Arial" panose="020B0604020202020204" pitchFamily="34" charset="0"/>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9BBB59"/>
              </a:buClr>
              <a:buFont typeface="Arial" panose="020B0604020202020204" pitchFamily="34" charset="0"/>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9BBB59"/>
              </a:buClr>
              <a:buFont typeface="Arial" panose="020B0604020202020204" pitchFamily="34" charset="0"/>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9BBB59"/>
              </a:buClr>
              <a:buFont typeface="Arial" panose="020B0604020202020204" pitchFamily="34" charset="0"/>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9BBB59"/>
              </a:buClr>
              <a:buFont typeface="Arial" panose="020B0604020202020204" pitchFamily="34" charset="0"/>
              <a:buChar char="»"/>
              <a:defRPr sz="2400">
                <a:solidFill>
                  <a:schemeClr val="tx1"/>
                </a:solidFill>
                <a:latin typeface="Calibri" panose="020F0502020204030204" pitchFamily="34" charset="0"/>
              </a:defRPr>
            </a:lvl9pPr>
          </a:lstStyle>
          <a:p>
            <a:pPr eaLnBrk="1" hangingPunct="1">
              <a:spcBef>
                <a:spcPct val="0"/>
              </a:spcBef>
              <a:buClrTx/>
            </a:pPr>
            <a:r>
              <a:rPr lang="en-GB" sz="1600">
                <a:solidFill>
                  <a:srgbClr val="0066CC"/>
                </a:solidFill>
                <a:latin typeface="Tahoma" panose="020B0604030504040204" pitchFamily="34" charset="0"/>
              </a:rPr>
              <a:t>Life cycle impact mapping</a:t>
            </a:r>
          </a:p>
        </p:txBody>
      </p:sp>
      <p:sp>
        <p:nvSpPr>
          <p:cNvPr id="60422" name="TextBox 15"/>
          <p:cNvSpPr txBox="1">
            <a:spLocks noChangeArrowheads="1"/>
          </p:cNvSpPr>
          <p:nvPr/>
        </p:nvSpPr>
        <p:spPr bwMode="auto">
          <a:xfrm>
            <a:off x="134938" y="5121275"/>
            <a:ext cx="4368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rgbClr val="9BBB59"/>
              </a:buClr>
              <a:buFont typeface="Arial" panose="020B0604020202020204" pitchFamily="34" charset="0"/>
              <a:buChar char="•"/>
              <a:defRPr sz="2400">
                <a:solidFill>
                  <a:schemeClr val="tx1"/>
                </a:solidFill>
                <a:latin typeface="Calibri" panose="020F0502020204030204" pitchFamily="34" charset="0"/>
              </a:defRPr>
            </a:lvl1pPr>
            <a:lvl2pPr marL="742950" indent="-285750">
              <a:spcBef>
                <a:spcPct val="20000"/>
              </a:spcBef>
              <a:buClr>
                <a:srgbClr val="9BBB59"/>
              </a:buClr>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Clr>
                <a:srgbClr val="9BBB59"/>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9BBB59"/>
              </a:buClr>
              <a:buFont typeface="Arial" panose="020B0604020202020204" pitchFamily="34" charset="0"/>
              <a:buChar char="–"/>
              <a:defRPr sz="2400">
                <a:solidFill>
                  <a:schemeClr val="tx1"/>
                </a:solidFill>
                <a:latin typeface="Calibri" panose="020F0502020204030204" pitchFamily="34" charset="0"/>
              </a:defRPr>
            </a:lvl4pPr>
            <a:lvl5pPr marL="2057400" indent="-228600">
              <a:spcBef>
                <a:spcPct val="20000"/>
              </a:spcBef>
              <a:buClr>
                <a:srgbClr val="9BBB59"/>
              </a:buClr>
              <a:buFont typeface="Arial" panose="020B0604020202020204" pitchFamily="34" charset="0"/>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9BBB59"/>
              </a:buClr>
              <a:buFont typeface="Arial" panose="020B0604020202020204" pitchFamily="34" charset="0"/>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9BBB59"/>
              </a:buClr>
              <a:buFont typeface="Arial" panose="020B0604020202020204" pitchFamily="34" charset="0"/>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9BBB59"/>
              </a:buClr>
              <a:buFont typeface="Arial" panose="020B0604020202020204" pitchFamily="34" charset="0"/>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9BBB59"/>
              </a:buClr>
              <a:buFont typeface="Arial" panose="020B0604020202020204" pitchFamily="34" charset="0"/>
              <a:buChar char="»"/>
              <a:defRPr sz="2400">
                <a:solidFill>
                  <a:schemeClr val="tx1"/>
                </a:solidFill>
                <a:latin typeface="Calibri" panose="020F0502020204030204" pitchFamily="34" charset="0"/>
              </a:defRPr>
            </a:lvl9pPr>
          </a:lstStyle>
          <a:p>
            <a:pPr eaLnBrk="1" hangingPunct="1">
              <a:spcBef>
                <a:spcPct val="0"/>
              </a:spcBef>
              <a:buClrTx/>
            </a:pPr>
            <a:r>
              <a:rPr lang="en-GB" sz="1600">
                <a:solidFill>
                  <a:srgbClr val="0066CC"/>
                </a:solidFill>
                <a:latin typeface="Tahoma" panose="020B0604030504040204" pitchFamily="34" charset="0"/>
              </a:rPr>
              <a:t>Product &amp; supplier selection</a:t>
            </a:r>
          </a:p>
        </p:txBody>
      </p:sp>
      <p:cxnSp>
        <p:nvCxnSpPr>
          <p:cNvPr id="8" name="Straight Arrow Connector 7"/>
          <p:cNvCxnSpPr/>
          <p:nvPr/>
        </p:nvCxnSpPr>
        <p:spPr>
          <a:xfrm flipH="1">
            <a:off x="4937125" y="1103313"/>
            <a:ext cx="3024188" cy="4968875"/>
          </a:xfrm>
          <a:prstGeom prst="straightConnector1">
            <a:avLst/>
          </a:prstGeom>
          <a:ln w="76200">
            <a:solidFill>
              <a:srgbClr val="FFC000"/>
            </a:solidFill>
            <a:prstDash val="lgDashDot"/>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136900" y="4129088"/>
            <a:ext cx="2889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155950" y="4702175"/>
            <a:ext cx="441325" cy="317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425825" y="5353050"/>
            <a:ext cx="79216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136900" y="4129088"/>
            <a:ext cx="936625" cy="863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136900" y="4703763"/>
            <a:ext cx="865188" cy="5048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0429" name="TextBox 22"/>
          <p:cNvSpPr txBox="1">
            <a:spLocks noChangeArrowheads="1"/>
          </p:cNvSpPr>
          <p:nvPr/>
        </p:nvSpPr>
        <p:spPr bwMode="auto">
          <a:xfrm>
            <a:off x="7342188" y="1958975"/>
            <a:ext cx="10207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BBB59"/>
              </a:buClr>
              <a:buFont typeface="Arial" panose="020B0604020202020204" pitchFamily="34" charset="0"/>
              <a:buChar char="•"/>
              <a:defRPr sz="2400">
                <a:solidFill>
                  <a:schemeClr val="tx1"/>
                </a:solidFill>
                <a:latin typeface="Calibri" panose="020F0502020204030204" pitchFamily="34" charset="0"/>
              </a:defRPr>
            </a:lvl1pPr>
            <a:lvl2pPr marL="742950" indent="-285750">
              <a:spcBef>
                <a:spcPct val="20000"/>
              </a:spcBef>
              <a:buClr>
                <a:srgbClr val="9BBB59"/>
              </a:buClr>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Clr>
                <a:srgbClr val="9BBB59"/>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9BBB59"/>
              </a:buClr>
              <a:buFont typeface="Arial" panose="020B0604020202020204" pitchFamily="34" charset="0"/>
              <a:buChar char="–"/>
              <a:defRPr sz="2400">
                <a:solidFill>
                  <a:schemeClr val="tx1"/>
                </a:solidFill>
                <a:latin typeface="Calibri" panose="020F0502020204030204" pitchFamily="34" charset="0"/>
              </a:defRPr>
            </a:lvl4pPr>
            <a:lvl5pPr marL="2057400" indent="-228600">
              <a:spcBef>
                <a:spcPct val="20000"/>
              </a:spcBef>
              <a:buClr>
                <a:srgbClr val="9BBB59"/>
              </a:buClr>
              <a:buFont typeface="Arial" panose="020B0604020202020204" pitchFamily="34" charset="0"/>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9BBB59"/>
              </a:buClr>
              <a:buFont typeface="Arial" panose="020B0604020202020204" pitchFamily="34" charset="0"/>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9BBB59"/>
              </a:buClr>
              <a:buFont typeface="Arial" panose="020B0604020202020204" pitchFamily="34" charset="0"/>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9BBB59"/>
              </a:buClr>
              <a:buFont typeface="Arial" panose="020B0604020202020204" pitchFamily="34" charset="0"/>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9BBB59"/>
              </a:buClr>
              <a:buFont typeface="Arial" panose="020B0604020202020204" pitchFamily="34" charset="0"/>
              <a:buChar char="»"/>
              <a:defRPr sz="2400">
                <a:solidFill>
                  <a:schemeClr val="tx1"/>
                </a:solidFill>
                <a:latin typeface="Calibri" panose="020F0502020204030204" pitchFamily="34" charset="0"/>
              </a:defRPr>
            </a:lvl9pPr>
          </a:lstStyle>
          <a:p>
            <a:pPr eaLnBrk="1" hangingPunct="1">
              <a:spcBef>
                <a:spcPct val="0"/>
              </a:spcBef>
              <a:buClrTx/>
              <a:buFontTx/>
              <a:buNone/>
            </a:pPr>
            <a:r>
              <a:rPr lang="en-GB" sz="1600">
                <a:solidFill>
                  <a:srgbClr val="0066CC"/>
                </a:solidFill>
                <a:latin typeface="Tahoma" panose="020B0604030504040204" pitchFamily="34" charset="0"/>
              </a:rPr>
              <a:t>Scotland </a:t>
            </a:r>
          </a:p>
          <a:p>
            <a:pPr eaLnBrk="1" hangingPunct="1">
              <a:spcBef>
                <a:spcPct val="0"/>
              </a:spcBef>
              <a:buClrTx/>
              <a:buFontTx/>
              <a:buNone/>
            </a:pPr>
            <a:r>
              <a:rPr lang="en-GB" sz="1600">
                <a:solidFill>
                  <a:srgbClr val="0066CC"/>
                </a:solidFill>
                <a:latin typeface="Tahoma" panose="020B0604030504040204" pitchFamily="34" charset="0"/>
              </a:rPr>
              <a:t>Performs</a:t>
            </a:r>
          </a:p>
        </p:txBody>
      </p:sp>
      <p:sp>
        <p:nvSpPr>
          <p:cNvPr id="60430" name="TextBox 23"/>
          <p:cNvSpPr txBox="1">
            <a:spLocks noChangeArrowheads="1"/>
          </p:cNvSpPr>
          <p:nvPr/>
        </p:nvSpPr>
        <p:spPr bwMode="auto">
          <a:xfrm>
            <a:off x="6367463" y="3903663"/>
            <a:ext cx="29622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BBB59"/>
              </a:buClr>
              <a:buFont typeface="Arial" panose="020B0604020202020204" pitchFamily="34" charset="0"/>
              <a:buChar char="•"/>
              <a:defRPr sz="2400">
                <a:solidFill>
                  <a:schemeClr val="tx1"/>
                </a:solidFill>
                <a:latin typeface="Calibri" panose="020F0502020204030204" pitchFamily="34" charset="0"/>
              </a:defRPr>
            </a:lvl1pPr>
            <a:lvl2pPr marL="742950" indent="-285750">
              <a:spcBef>
                <a:spcPct val="20000"/>
              </a:spcBef>
              <a:buClr>
                <a:srgbClr val="9BBB59"/>
              </a:buClr>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Clr>
                <a:srgbClr val="9BBB59"/>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9BBB59"/>
              </a:buClr>
              <a:buFont typeface="Arial" panose="020B0604020202020204" pitchFamily="34" charset="0"/>
              <a:buChar char="–"/>
              <a:defRPr sz="2400">
                <a:solidFill>
                  <a:schemeClr val="tx1"/>
                </a:solidFill>
                <a:latin typeface="Calibri" panose="020F0502020204030204" pitchFamily="34" charset="0"/>
              </a:defRPr>
            </a:lvl4pPr>
            <a:lvl5pPr marL="2057400" indent="-228600">
              <a:spcBef>
                <a:spcPct val="20000"/>
              </a:spcBef>
              <a:buClr>
                <a:srgbClr val="9BBB59"/>
              </a:buClr>
              <a:buFont typeface="Arial" panose="020B0604020202020204" pitchFamily="34" charset="0"/>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9BBB59"/>
              </a:buClr>
              <a:buFont typeface="Arial" panose="020B0604020202020204" pitchFamily="34" charset="0"/>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9BBB59"/>
              </a:buClr>
              <a:buFont typeface="Arial" panose="020B0604020202020204" pitchFamily="34" charset="0"/>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9BBB59"/>
              </a:buClr>
              <a:buFont typeface="Arial" panose="020B0604020202020204" pitchFamily="34" charset="0"/>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9BBB59"/>
              </a:buClr>
              <a:buFont typeface="Arial" panose="020B0604020202020204" pitchFamily="34" charset="0"/>
              <a:buChar char="»"/>
              <a:defRPr sz="2400">
                <a:solidFill>
                  <a:schemeClr val="tx1"/>
                </a:solidFill>
                <a:latin typeface="Calibri" panose="020F0502020204030204" pitchFamily="34" charset="0"/>
              </a:defRPr>
            </a:lvl9pPr>
          </a:lstStyle>
          <a:p>
            <a:pPr eaLnBrk="1" hangingPunct="1">
              <a:spcBef>
                <a:spcPct val="0"/>
              </a:spcBef>
              <a:buClrTx/>
              <a:buFontTx/>
              <a:buNone/>
            </a:pPr>
            <a:r>
              <a:rPr lang="en-GB" sz="1600">
                <a:solidFill>
                  <a:srgbClr val="0066CC"/>
                </a:solidFill>
                <a:latin typeface="Tahoma" panose="020B0604030504040204" pitchFamily="34" charset="0"/>
              </a:rPr>
              <a:t>Corporate Procurement Strategy </a:t>
            </a:r>
          </a:p>
          <a:p>
            <a:pPr eaLnBrk="1" hangingPunct="1">
              <a:spcBef>
                <a:spcPct val="0"/>
              </a:spcBef>
              <a:buClrTx/>
              <a:buFontTx/>
              <a:buNone/>
            </a:pPr>
            <a:endParaRPr lang="en-GB" sz="1600">
              <a:solidFill>
                <a:srgbClr val="0066CC"/>
              </a:solidFill>
              <a:latin typeface="Tahoma" panose="020B0604030504040204" pitchFamily="34" charset="0"/>
            </a:endParaRPr>
          </a:p>
        </p:txBody>
      </p:sp>
      <p:cxnSp>
        <p:nvCxnSpPr>
          <p:cNvPr id="16" name="Straight Arrow Connector 15"/>
          <p:cNvCxnSpPr/>
          <p:nvPr/>
        </p:nvCxnSpPr>
        <p:spPr>
          <a:xfrm flipH="1">
            <a:off x="5756275" y="4200525"/>
            <a:ext cx="693738" cy="127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6450013" y="2157413"/>
            <a:ext cx="906462" cy="158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2411413" y="3738563"/>
            <a:ext cx="4572000" cy="923925"/>
          </a:xfrm>
          <a:prstGeom prst="rect">
            <a:avLst/>
          </a:prstGeom>
        </p:spPr>
        <p:txBody>
          <a:bodyPr>
            <a:spAutoFit/>
          </a:bodyPr>
          <a:lstStyle/>
          <a:p>
            <a:pPr algn="ctr" eaLnBrk="1" hangingPunct="1">
              <a:defRPr/>
            </a:pPr>
            <a:r>
              <a:rPr lang="en-GB" dirty="0">
                <a:solidFill>
                  <a:schemeClr val="tx2">
                    <a:lumMod val="75000"/>
                  </a:schemeClr>
                </a:solidFill>
              </a:rPr>
              <a:t>Procurement strategies, </a:t>
            </a:r>
          </a:p>
          <a:p>
            <a:pPr algn="ctr" eaLnBrk="1" hangingPunct="1">
              <a:defRPr/>
            </a:pPr>
            <a:r>
              <a:rPr lang="en-GB" dirty="0">
                <a:solidFill>
                  <a:schemeClr val="tx2">
                    <a:lumMod val="75000"/>
                  </a:schemeClr>
                </a:solidFill>
              </a:rPr>
              <a:t>action plans and </a:t>
            </a:r>
          </a:p>
          <a:p>
            <a:pPr algn="ctr" eaLnBrk="1" hangingPunct="1">
              <a:defRPr/>
            </a:pPr>
            <a:r>
              <a:rPr lang="en-GB" dirty="0">
                <a:solidFill>
                  <a:schemeClr val="tx2">
                    <a:lumMod val="75000"/>
                  </a:schemeClr>
                </a:solidFill>
              </a:rPr>
              <a:t>targets</a:t>
            </a:r>
            <a:endParaRPr lang="en-GB" dirty="0">
              <a:solidFill>
                <a:schemeClr val="tx2">
                  <a:lumMod val="75000"/>
                </a:schemeClr>
              </a:solidFill>
            </a:endParaRPr>
          </a:p>
        </p:txBody>
      </p:sp>
      <p:sp>
        <p:nvSpPr>
          <p:cNvPr id="28" name="Rectangle 27"/>
          <p:cNvSpPr/>
          <p:nvPr/>
        </p:nvSpPr>
        <p:spPr>
          <a:xfrm>
            <a:off x="3375025" y="4875213"/>
            <a:ext cx="2544763" cy="646112"/>
          </a:xfrm>
          <a:prstGeom prst="rect">
            <a:avLst/>
          </a:prstGeom>
        </p:spPr>
        <p:txBody>
          <a:bodyPr>
            <a:spAutoFit/>
          </a:bodyPr>
          <a:lstStyle/>
          <a:p>
            <a:pPr algn="ctr" eaLnBrk="1" hangingPunct="1">
              <a:defRPr/>
            </a:pPr>
            <a:r>
              <a:rPr lang="en-GB" sz="1200" b="1" dirty="0">
                <a:solidFill>
                  <a:schemeClr val="tx2">
                    <a:lumMod val="75000"/>
                  </a:schemeClr>
                </a:solidFill>
              </a:rPr>
              <a:t>Projects,</a:t>
            </a:r>
          </a:p>
          <a:p>
            <a:pPr algn="ctr" eaLnBrk="1" hangingPunct="1">
              <a:defRPr/>
            </a:pPr>
            <a:r>
              <a:rPr lang="en-GB" sz="1200" b="1" dirty="0">
                <a:solidFill>
                  <a:schemeClr val="tx2">
                    <a:lumMod val="75000"/>
                  </a:schemeClr>
                </a:solidFill>
              </a:rPr>
              <a:t> products </a:t>
            </a:r>
          </a:p>
          <a:p>
            <a:pPr algn="ctr" eaLnBrk="1" hangingPunct="1">
              <a:defRPr/>
            </a:pPr>
            <a:r>
              <a:rPr lang="en-GB" sz="1200" b="1" dirty="0">
                <a:solidFill>
                  <a:schemeClr val="tx2">
                    <a:lumMod val="75000"/>
                  </a:schemeClr>
                </a:solidFill>
              </a:rPr>
              <a:t>services</a:t>
            </a:r>
            <a:endParaRPr lang="en-GB" sz="1200" b="1"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fontScale="90000"/>
          </a:bodyPr>
          <a:lstStyle/>
          <a:p>
            <a:pPr algn="l" fontAlgn="auto">
              <a:spcAft>
                <a:spcPts val="0"/>
              </a:spcAft>
              <a:defRPr/>
            </a:pPr>
            <a:r>
              <a:rPr kern="0" smtClean="0">
                <a:solidFill>
                  <a:srgbClr val="008000"/>
                </a:solidFill>
              </a:rPr>
              <a:t/>
            </a:r>
            <a:br>
              <a:rPr kern="0" smtClean="0">
                <a:solidFill>
                  <a:srgbClr val="008000"/>
                </a:solidFill>
              </a:rPr>
            </a:br>
            <a:r>
              <a:rPr sz="3200" smtClean="0">
                <a:solidFill>
                  <a:schemeClr val="tx1"/>
                </a:solidFill>
              </a:rPr>
              <a:t>The Flexible Framework – a route map</a:t>
            </a:r>
            <a:r>
              <a:rPr kern="0" smtClean="0">
                <a:solidFill>
                  <a:schemeClr val="tx1"/>
                </a:solidFill>
              </a:rPr>
              <a:t/>
            </a:r>
            <a:br>
              <a:rPr kern="0" smtClean="0">
                <a:solidFill>
                  <a:schemeClr val="tx1"/>
                </a:solidFill>
              </a:rPr>
            </a:br>
            <a:endParaRPr lang="fr-CA" smtClean="0">
              <a:solidFill>
                <a:schemeClr val="tx1"/>
              </a:solidFill>
            </a:endParaRPr>
          </a:p>
        </p:txBody>
      </p:sp>
      <p:sp>
        <p:nvSpPr>
          <p:cNvPr id="7" name="Slide Number Placeholder 6"/>
          <p:cNvSpPr>
            <a:spLocks noGrp="1"/>
          </p:cNvSpPr>
          <p:nvPr>
            <p:ph type="sldNum" sz="quarter" idx="4294967295"/>
          </p:nvPr>
        </p:nvSpPr>
        <p:spPr>
          <a:xfrm>
            <a:off x="0" y="6492875"/>
            <a:ext cx="2133600" cy="365125"/>
          </a:xfrm>
        </p:spPr>
        <p:txBody>
          <a:bodyPr/>
          <a:lstStyle/>
          <a:p>
            <a:pPr>
              <a:defRPr/>
            </a:pPr>
            <a:fld id="{9FA7A151-3B6B-47F8-8842-FC4029E54DFF}" type="slidenum">
              <a:rPr lang="fr-CA" smtClean="0"/>
              <a:pPr>
                <a:defRPr/>
              </a:pPr>
              <a:t>27</a:t>
            </a:fld>
            <a:endParaRPr lang="fr-CA" dirty="0"/>
          </a:p>
        </p:txBody>
      </p:sp>
      <p:grpSp>
        <p:nvGrpSpPr>
          <p:cNvPr id="62468" name="Group 27"/>
          <p:cNvGrpSpPr>
            <a:grpSpLocks/>
          </p:cNvGrpSpPr>
          <p:nvPr/>
        </p:nvGrpSpPr>
        <p:grpSpPr bwMode="auto">
          <a:xfrm>
            <a:off x="428625" y="1000125"/>
            <a:ext cx="7947025" cy="4805363"/>
            <a:chOff x="428596" y="1000108"/>
            <a:chExt cx="7947024" cy="4805392"/>
          </a:xfrm>
        </p:grpSpPr>
        <p:sp>
          <p:nvSpPr>
            <p:cNvPr id="62470" name="Text Box 16"/>
            <p:cNvSpPr txBox="1">
              <a:spLocks noChangeArrowheads="1"/>
            </p:cNvSpPr>
            <p:nvPr/>
          </p:nvSpPr>
          <p:spPr bwMode="auto">
            <a:xfrm>
              <a:off x="7145308" y="1000108"/>
              <a:ext cx="973137" cy="461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sz="2400">
                  <a:solidFill>
                    <a:srgbClr val="008000"/>
                  </a:solidFill>
                  <a:ea typeface="MS PGothic" panose="020B0600070205080204" pitchFamily="34" charset="-128"/>
                </a:rPr>
                <a:t>Lead</a:t>
              </a:r>
            </a:p>
          </p:txBody>
        </p:sp>
        <p:grpSp>
          <p:nvGrpSpPr>
            <p:cNvPr id="62471" name="Group 26"/>
            <p:cNvGrpSpPr>
              <a:grpSpLocks/>
            </p:cNvGrpSpPr>
            <p:nvPr/>
          </p:nvGrpSpPr>
          <p:grpSpPr bwMode="auto">
            <a:xfrm>
              <a:off x="428596" y="1401761"/>
              <a:ext cx="7947024" cy="4403739"/>
              <a:chOff x="428596" y="1401761"/>
              <a:chExt cx="7947024" cy="4403739"/>
            </a:xfrm>
          </p:grpSpPr>
          <p:sp>
            <p:nvSpPr>
              <p:cNvPr id="62472" name="Line 3"/>
              <p:cNvSpPr>
                <a:spLocks noChangeShapeType="1"/>
              </p:cNvSpPr>
              <p:nvPr/>
            </p:nvSpPr>
            <p:spPr bwMode="auto">
              <a:xfrm>
                <a:off x="1047720" y="1401761"/>
                <a:ext cx="0" cy="3765550"/>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GB"/>
              </a:p>
            </p:txBody>
          </p:sp>
          <p:sp>
            <p:nvSpPr>
              <p:cNvPr id="62473" name="Line 4"/>
              <p:cNvSpPr>
                <a:spLocks noChangeShapeType="1"/>
              </p:cNvSpPr>
              <p:nvPr/>
            </p:nvSpPr>
            <p:spPr bwMode="auto">
              <a:xfrm>
                <a:off x="1030258" y="5167311"/>
                <a:ext cx="734536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62474" name="Rectangle 5"/>
              <p:cNvSpPr>
                <a:spLocks noChangeArrowheads="1"/>
              </p:cNvSpPr>
              <p:nvPr/>
            </p:nvSpPr>
            <p:spPr bwMode="auto">
              <a:xfrm>
                <a:off x="3325783" y="3894120"/>
                <a:ext cx="847725" cy="1038225"/>
              </a:xfrm>
              <a:prstGeom prst="rect">
                <a:avLst/>
              </a:prstGeom>
              <a:solidFill>
                <a:srgbClr val="FE161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62475" name="Rectangle 6"/>
              <p:cNvSpPr>
                <a:spLocks noChangeArrowheads="1"/>
              </p:cNvSpPr>
              <p:nvPr/>
            </p:nvSpPr>
            <p:spPr bwMode="auto">
              <a:xfrm>
                <a:off x="4725958" y="3470258"/>
                <a:ext cx="847725" cy="1462087"/>
              </a:xfrm>
              <a:prstGeom prst="rect">
                <a:avLst/>
              </a:prstGeom>
              <a:solidFill>
                <a:srgbClr val="FE161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62476" name="Rectangle 7"/>
              <p:cNvSpPr>
                <a:spLocks noChangeArrowheads="1"/>
              </p:cNvSpPr>
              <p:nvPr/>
            </p:nvSpPr>
            <p:spPr bwMode="auto">
              <a:xfrm>
                <a:off x="5997545" y="2686033"/>
                <a:ext cx="847725" cy="2246312"/>
              </a:xfrm>
              <a:prstGeom prst="rect">
                <a:avLst/>
              </a:prstGeom>
              <a:solidFill>
                <a:srgbClr val="FE161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62477" name="Rectangle 8"/>
              <p:cNvSpPr>
                <a:spLocks noChangeArrowheads="1"/>
              </p:cNvSpPr>
              <p:nvPr/>
            </p:nvSpPr>
            <p:spPr bwMode="auto">
              <a:xfrm>
                <a:off x="7281833" y="1481120"/>
                <a:ext cx="847725" cy="3451225"/>
              </a:xfrm>
              <a:prstGeom prst="rect">
                <a:avLst/>
              </a:prstGeom>
              <a:solidFill>
                <a:srgbClr val="FE161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62478" name="Text Box 9"/>
              <p:cNvSpPr txBox="1">
                <a:spLocks noChangeArrowheads="1"/>
              </p:cNvSpPr>
              <p:nvPr/>
            </p:nvSpPr>
            <p:spPr bwMode="auto">
              <a:xfrm>
                <a:off x="2571736" y="5286388"/>
                <a:ext cx="47847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sz="2800" b="1">
                    <a:solidFill>
                      <a:srgbClr val="008000"/>
                    </a:solidFill>
                    <a:ea typeface="MS PGothic" panose="020B0600070205080204" pitchFamily="34" charset="-128"/>
                  </a:rPr>
                  <a:t>Time</a:t>
                </a:r>
                <a:endParaRPr lang="en-GB" sz="2800">
                  <a:solidFill>
                    <a:srgbClr val="008000"/>
                  </a:solidFill>
                  <a:ea typeface="MS PGothic" panose="020B0600070205080204" pitchFamily="34" charset="-128"/>
                </a:endParaRPr>
              </a:p>
            </p:txBody>
          </p:sp>
          <p:sp>
            <p:nvSpPr>
              <p:cNvPr id="62479" name="Text Box 10"/>
              <p:cNvSpPr txBox="1">
                <a:spLocks noChangeArrowheads="1"/>
              </p:cNvSpPr>
              <p:nvPr/>
            </p:nvSpPr>
            <p:spPr bwMode="auto">
              <a:xfrm rot="-5400000">
                <a:off x="-1174778" y="3032111"/>
                <a:ext cx="37258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sz="2800" b="1">
                    <a:solidFill>
                      <a:srgbClr val="008000"/>
                    </a:solidFill>
                    <a:ea typeface="MS PGothic" panose="020B0600070205080204" pitchFamily="34" charset="-128"/>
                  </a:rPr>
                  <a:t>Ambition</a:t>
                </a:r>
              </a:p>
            </p:txBody>
          </p:sp>
          <p:sp>
            <p:nvSpPr>
              <p:cNvPr id="62480" name="Rectangle 11"/>
              <p:cNvSpPr>
                <a:spLocks noChangeArrowheads="1"/>
              </p:cNvSpPr>
              <p:nvPr/>
            </p:nvSpPr>
            <p:spPr bwMode="auto">
              <a:xfrm>
                <a:off x="1938308" y="4622783"/>
                <a:ext cx="847725" cy="317500"/>
              </a:xfrm>
              <a:prstGeom prst="rect">
                <a:avLst/>
              </a:prstGeom>
              <a:solidFill>
                <a:srgbClr val="FE161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62481" name="Text Box 12"/>
              <p:cNvSpPr txBox="1">
                <a:spLocks noChangeArrowheads="1"/>
              </p:cNvSpPr>
              <p:nvPr/>
            </p:nvSpPr>
            <p:spPr bwMode="auto">
              <a:xfrm>
                <a:off x="1306483" y="4179870"/>
                <a:ext cx="1849437" cy="461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sz="2400">
                    <a:solidFill>
                      <a:srgbClr val="008000"/>
                    </a:solidFill>
                    <a:ea typeface="MS PGothic" panose="020B0600070205080204" pitchFamily="34" charset="-128"/>
                  </a:rPr>
                  <a:t>Foundation</a:t>
                </a:r>
              </a:p>
            </p:txBody>
          </p:sp>
          <p:sp>
            <p:nvSpPr>
              <p:cNvPr id="62482" name="Text Box 13"/>
              <p:cNvSpPr txBox="1">
                <a:spLocks noChangeArrowheads="1"/>
              </p:cNvSpPr>
              <p:nvPr/>
            </p:nvSpPr>
            <p:spPr bwMode="auto">
              <a:xfrm>
                <a:off x="3140045" y="3432158"/>
                <a:ext cx="1163638" cy="461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sz="2400">
                    <a:solidFill>
                      <a:srgbClr val="008000"/>
                    </a:solidFill>
                    <a:ea typeface="MS PGothic" panose="020B0600070205080204" pitchFamily="34" charset="-128"/>
                  </a:rPr>
                  <a:t>Embed</a:t>
                </a:r>
              </a:p>
            </p:txBody>
          </p:sp>
          <p:sp>
            <p:nvSpPr>
              <p:cNvPr id="62483" name="Text Box 14"/>
              <p:cNvSpPr txBox="1">
                <a:spLocks noChangeArrowheads="1"/>
              </p:cNvSpPr>
              <p:nvPr/>
            </p:nvSpPr>
            <p:spPr bwMode="auto">
              <a:xfrm>
                <a:off x="4406870" y="3006708"/>
                <a:ext cx="1376363" cy="461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sz="2400">
                    <a:solidFill>
                      <a:srgbClr val="008000"/>
                    </a:solidFill>
                    <a:ea typeface="MS PGothic" panose="020B0600070205080204" pitchFamily="34" charset="-128"/>
                  </a:rPr>
                  <a:t>Practice</a:t>
                </a:r>
              </a:p>
            </p:txBody>
          </p:sp>
          <p:sp>
            <p:nvSpPr>
              <p:cNvPr id="62484" name="Text Box 15"/>
              <p:cNvSpPr txBox="1">
                <a:spLocks noChangeArrowheads="1"/>
              </p:cNvSpPr>
              <p:nvPr/>
            </p:nvSpPr>
            <p:spPr bwMode="auto">
              <a:xfrm>
                <a:off x="5656233" y="2230420"/>
                <a:ext cx="1479550" cy="461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sz="2400">
                    <a:solidFill>
                      <a:srgbClr val="008000"/>
                    </a:solidFill>
                    <a:ea typeface="MS PGothic" panose="020B0600070205080204" pitchFamily="34" charset="-128"/>
                  </a:rPr>
                  <a:t>Enhance</a:t>
                </a:r>
              </a:p>
            </p:txBody>
          </p:sp>
          <p:sp>
            <p:nvSpPr>
              <p:cNvPr id="62485" name="Arc 17"/>
              <p:cNvSpPr>
                <a:spLocks/>
              </p:cNvSpPr>
              <p:nvPr/>
            </p:nvSpPr>
            <p:spPr bwMode="auto">
              <a:xfrm flipV="1">
                <a:off x="2376458" y="1449370"/>
                <a:ext cx="5735637" cy="3175000"/>
              </a:xfrm>
              <a:custGeom>
                <a:avLst/>
                <a:gdLst>
                  <a:gd name="T0" fmla="*/ 0 w 21592"/>
                  <a:gd name="T1" fmla="*/ 0 h 21600"/>
                  <a:gd name="T2" fmla="*/ 2147483646 w 21592"/>
                  <a:gd name="T3" fmla="*/ 2147483646 h 21600"/>
                  <a:gd name="T4" fmla="*/ 0 w 21592"/>
                  <a:gd name="T5" fmla="*/ 2147483646 h 21600"/>
                  <a:gd name="T6" fmla="*/ 0 60000 65536"/>
                  <a:gd name="T7" fmla="*/ 0 60000 65536"/>
                  <a:gd name="T8" fmla="*/ 0 60000 65536"/>
                  <a:gd name="T9" fmla="*/ 0 w 21592"/>
                  <a:gd name="T10" fmla="*/ 0 h 21600"/>
                  <a:gd name="T11" fmla="*/ 21592 w 21592"/>
                  <a:gd name="T12" fmla="*/ 21600 h 21600"/>
                </a:gdLst>
                <a:ahLst/>
                <a:cxnLst>
                  <a:cxn ang="T6">
                    <a:pos x="T0" y="T1"/>
                  </a:cxn>
                  <a:cxn ang="T7">
                    <a:pos x="T2" y="T3"/>
                  </a:cxn>
                  <a:cxn ang="T8">
                    <a:pos x="T4" y="T5"/>
                  </a:cxn>
                </a:cxnLst>
                <a:rect l="T9" t="T10" r="T11" b="T12"/>
                <a:pathLst>
                  <a:path w="21592" h="21600" fill="none" extrusionOk="0">
                    <a:moveTo>
                      <a:pt x="-1" y="0"/>
                    </a:moveTo>
                    <a:cubicBezTo>
                      <a:pt x="11697" y="0"/>
                      <a:pt x="21269" y="9311"/>
                      <a:pt x="21591" y="21004"/>
                    </a:cubicBezTo>
                  </a:path>
                  <a:path w="21592" h="21600" stroke="0" extrusionOk="0">
                    <a:moveTo>
                      <a:pt x="-1" y="0"/>
                    </a:moveTo>
                    <a:cubicBezTo>
                      <a:pt x="11697" y="0"/>
                      <a:pt x="21269" y="9311"/>
                      <a:pt x="21591" y="21004"/>
                    </a:cubicBezTo>
                    <a:lnTo>
                      <a:pt x="0" y="21600"/>
                    </a:lnTo>
                    <a:lnTo>
                      <a:pt x="-1" y="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grpSp>
      <p:sp>
        <p:nvSpPr>
          <p:cNvPr id="62469" name="Rectangle 2"/>
          <p:cNvSpPr>
            <a:spLocks noChangeArrowheads="1"/>
          </p:cNvSpPr>
          <p:nvPr/>
        </p:nvSpPr>
        <p:spPr bwMode="auto">
          <a:xfrm>
            <a:off x="1403350" y="1196975"/>
            <a:ext cx="4572000"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3556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ts val="1200"/>
              </a:spcBef>
              <a:buFontTx/>
              <a:buChar char="•"/>
            </a:pPr>
            <a:r>
              <a:rPr lang="en-GB"/>
              <a:t>People</a:t>
            </a:r>
          </a:p>
          <a:p>
            <a:pPr>
              <a:spcBef>
                <a:spcPts val="1200"/>
              </a:spcBef>
              <a:buFontTx/>
              <a:buChar char="•"/>
            </a:pPr>
            <a:r>
              <a:rPr lang="en-GB"/>
              <a:t>Policy, strategy and communications</a:t>
            </a:r>
          </a:p>
          <a:p>
            <a:pPr>
              <a:spcBef>
                <a:spcPts val="1200"/>
              </a:spcBef>
              <a:buFontTx/>
              <a:buChar char="•"/>
            </a:pPr>
            <a:r>
              <a:rPr lang="en-GB"/>
              <a:t>Procurement process</a:t>
            </a:r>
          </a:p>
          <a:p>
            <a:pPr>
              <a:spcBef>
                <a:spcPts val="1200"/>
              </a:spcBef>
              <a:buFontTx/>
              <a:buChar char="•"/>
            </a:pPr>
            <a:r>
              <a:rPr lang="en-GB"/>
              <a:t>Engaging suppliers</a:t>
            </a:r>
          </a:p>
          <a:p>
            <a:pPr>
              <a:spcBef>
                <a:spcPts val="1200"/>
              </a:spcBef>
              <a:buFontTx/>
              <a:buChar char="•"/>
            </a:pPr>
            <a:r>
              <a:rPr lang="en-GB"/>
              <a:t>Measurement and results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smtClean="0"/>
              <a:t>Flexible Framework</a:t>
            </a:r>
          </a:p>
        </p:txBody>
      </p:sp>
      <p:sp>
        <p:nvSpPr>
          <p:cNvPr id="64515" name="Content Placeholder 2"/>
          <p:cNvSpPr>
            <a:spLocks noGrp="1"/>
          </p:cNvSpPr>
          <p:nvPr>
            <p:ph idx="1"/>
          </p:nvPr>
        </p:nvSpPr>
        <p:spPr>
          <a:xfrm>
            <a:off x="457200" y="1268413"/>
            <a:ext cx="8507413" cy="4857750"/>
          </a:xfrm>
        </p:spPr>
        <p:txBody>
          <a:bodyPr/>
          <a:lstStyle/>
          <a:p>
            <a:r>
              <a:rPr lang="en-GB" smtClean="0"/>
              <a:t>A maturity matrix</a:t>
            </a:r>
          </a:p>
          <a:p>
            <a:r>
              <a:rPr lang="en-GB" smtClean="0"/>
              <a:t>Useful for: </a:t>
            </a:r>
          </a:p>
          <a:p>
            <a:pPr lvl="1"/>
            <a:r>
              <a:rPr lang="en-GB" smtClean="0"/>
              <a:t>Establishing baselines </a:t>
            </a:r>
          </a:p>
          <a:p>
            <a:pPr lvl="1"/>
            <a:r>
              <a:rPr lang="en-GB" smtClean="0"/>
              <a:t>Understanding what needs to be addressed – policy, process</a:t>
            </a:r>
          </a:p>
          <a:p>
            <a:pPr lvl="1"/>
            <a:r>
              <a:rPr lang="en-GB" smtClean="0"/>
              <a:t>Tracking progress</a:t>
            </a:r>
          </a:p>
          <a:p>
            <a:r>
              <a:rPr lang="en-GB" smtClean="0"/>
              <a:t>Can be used to:</a:t>
            </a:r>
          </a:p>
          <a:p>
            <a:pPr lvl="1"/>
            <a:r>
              <a:rPr lang="en-GB" smtClean="0"/>
              <a:t>Develop action plans (Scotland has developed an enhanced Flexible Framework and is testing now)</a:t>
            </a:r>
          </a:p>
          <a:p>
            <a:pPr lvl="1"/>
            <a:r>
              <a:rPr lang="en-GB" smtClean="0"/>
              <a:t>Compare progress and experiences with other organisations</a:t>
            </a:r>
          </a:p>
          <a:p>
            <a:pPr lvl="1"/>
            <a:r>
              <a:rPr lang="en-GB" smtClean="0">
                <a:solidFill>
                  <a:srgbClr val="FF0000"/>
                </a:solidFill>
              </a:rPr>
              <a:t>Drive delivery of sustainable outcomes</a:t>
            </a:r>
          </a:p>
          <a:p>
            <a:endParaRPr lang="en-GB"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smtClean="0"/>
              <a:t>Summary</a:t>
            </a:r>
          </a:p>
        </p:txBody>
      </p:sp>
      <p:sp>
        <p:nvSpPr>
          <p:cNvPr id="65539" name="Content Placeholder 2"/>
          <p:cNvSpPr>
            <a:spLocks noGrp="1"/>
          </p:cNvSpPr>
          <p:nvPr>
            <p:ph idx="1"/>
          </p:nvPr>
        </p:nvSpPr>
        <p:spPr>
          <a:xfrm>
            <a:off x="468313" y="1268413"/>
            <a:ext cx="8496300" cy="4857750"/>
          </a:xfrm>
        </p:spPr>
        <p:txBody>
          <a:bodyPr/>
          <a:lstStyle/>
          <a:p>
            <a:r>
              <a:rPr lang="en-GB" sz="2800" smtClean="0"/>
              <a:t>Developing Sustainable Public Procurement Policy</a:t>
            </a:r>
          </a:p>
          <a:p>
            <a:r>
              <a:rPr lang="en-GB" sz="2800" smtClean="0"/>
              <a:t>Involve all relevant stakeholders </a:t>
            </a:r>
            <a:r>
              <a:rPr lang="en-GB" sz="2800" smtClean="0">
                <a:solidFill>
                  <a:srgbClr val="FF0000"/>
                </a:solidFill>
              </a:rPr>
              <a:t>early</a:t>
            </a:r>
          </a:p>
          <a:p>
            <a:r>
              <a:rPr lang="en-GB" sz="2800" smtClean="0"/>
              <a:t>Keep it short and specific to its context</a:t>
            </a:r>
          </a:p>
          <a:p>
            <a:r>
              <a:rPr lang="en-GB" sz="2800" smtClean="0"/>
              <a:t>Monitor and track progress</a:t>
            </a:r>
          </a:p>
          <a:p>
            <a:r>
              <a:rPr lang="en-GB" sz="2800" smtClean="0"/>
              <a:t>Review and update policy</a:t>
            </a:r>
          </a:p>
          <a:p>
            <a:r>
              <a:rPr lang="en-GB" sz="2800" smtClean="0"/>
              <a:t>For Scotland ‘public procurement is a strategic enabler’ </a:t>
            </a:r>
          </a:p>
          <a:p>
            <a:r>
              <a:rPr lang="en-GB" sz="2800" smtClean="0"/>
              <a:t>Public procurement can deliver </a:t>
            </a:r>
            <a:r>
              <a:rPr lang="en-GB" sz="2800" smtClean="0">
                <a:solidFill>
                  <a:srgbClr val="FF0000"/>
                </a:solidFill>
              </a:rPr>
              <a:t>sustainable outcomes</a:t>
            </a:r>
          </a:p>
          <a:p>
            <a:endParaRPr lang="en-GB" sz="280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4"/>
          <p:cNvSpPr>
            <a:spLocks noGrp="1"/>
          </p:cNvSpPr>
          <p:nvPr>
            <p:ph type="title"/>
          </p:nvPr>
        </p:nvSpPr>
        <p:spPr/>
        <p:txBody>
          <a:bodyPr/>
          <a:lstStyle/>
          <a:p>
            <a:r>
              <a:rPr smtClean="0"/>
              <a:t>Who we are</a:t>
            </a:r>
          </a:p>
        </p:txBody>
      </p:sp>
      <p:sp>
        <p:nvSpPr>
          <p:cNvPr id="6" name="Content Placeholder 5"/>
          <p:cNvSpPr>
            <a:spLocks noGrp="1"/>
          </p:cNvSpPr>
          <p:nvPr>
            <p:ph idx="1"/>
          </p:nvPr>
        </p:nvSpPr>
        <p:spPr>
          <a:xfrm>
            <a:off x="457200" y="908050"/>
            <a:ext cx="8686800" cy="4857750"/>
          </a:xfrm>
        </p:spPr>
        <p:txBody>
          <a:bodyPr/>
          <a:lstStyle/>
          <a:p>
            <a:pPr marL="457200" indent="-457200">
              <a:buFont typeface="+mj-lt"/>
              <a:buAutoNum type="alphaLcParenR"/>
              <a:defRPr/>
            </a:pPr>
            <a:r>
              <a:rPr lang="en-GB" dirty="0" smtClean="0"/>
              <a:t>Sustainable Procurement Ltd</a:t>
            </a:r>
          </a:p>
          <a:p>
            <a:pPr lvl="1">
              <a:defRPr/>
            </a:pPr>
            <a:r>
              <a:rPr lang="en-GB" dirty="0" smtClean="0"/>
              <a:t>Manchester &amp; Hampshire in England and Perthshire, Scotland</a:t>
            </a:r>
          </a:p>
          <a:p>
            <a:pPr marL="457200" indent="-457200">
              <a:buFont typeface="+mj-lt"/>
              <a:buAutoNum type="alphaLcParenR"/>
              <a:defRPr/>
            </a:pPr>
            <a:r>
              <a:rPr lang="en-GB" dirty="0" smtClean="0"/>
              <a:t>Specialists in training and consultancy</a:t>
            </a:r>
          </a:p>
          <a:p>
            <a:pPr marL="857250" lvl="1" indent="-457200">
              <a:defRPr/>
            </a:pPr>
            <a:r>
              <a:rPr lang="en-GB" dirty="0" smtClean="0"/>
              <a:t>Technical Advisor to the Marrakech </a:t>
            </a:r>
            <a:r>
              <a:rPr lang="en-GB" dirty="0"/>
              <a:t>T</a:t>
            </a:r>
            <a:r>
              <a:rPr lang="en-GB" dirty="0" smtClean="0"/>
              <a:t>ask Force on SPP</a:t>
            </a:r>
          </a:p>
          <a:p>
            <a:pPr marL="857250" lvl="1" indent="-457200">
              <a:defRPr/>
            </a:pPr>
            <a:r>
              <a:rPr lang="en-GB" dirty="0" smtClean="0"/>
              <a:t>Project Manager - UK Sustainable Procurement Task Force</a:t>
            </a:r>
          </a:p>
          <a:p>
            <a:pPr marL="457200" indent="-457200">
              <a:buFont typeface="+mj-lt"/>
              <a:buAutoNum type="alphaLcParenR"/>
              <a:defRPr/>
            </a:pPr>
            <a:r>
              <a:rPr lang="en-GB" dirty="0" smtClean="0"/>
              <a:t>Clients: over 40 countries in 10 years</a:t>
            </a:r>
          </a:p>
          <a:p>
            <a:pPr marL="857250" lvl="1" indent="-457200">
              <a:defRPr/>
            </a:pPr>
            <a:r>
              <a:rPr lang="en-GB" dirty="0"/>
              <a:t>ITAIPU BINACIONAL – Brazil/Paraguay</a:t>
            </a:r>
          </a:p>
          <a:p>
            <a:pPr marL="857250" lvl="1" indent="-457200">
              <a:defRPr/>
            </a:pPr>
            <a:r>
              <a:rPr lang="en-GB" dirty="0" smtClean="0"/>
              <a:t>African Development Bank</a:t>
            </a:r>
          </a:p>
          <a:p>
            <a:pPr marL="857250" lvl="1" indent="-457200">
              <a:defRPr/>
            </a:pPr>
            <a:r>
              <a:rPr lang="en-GB" dirty="0" smtClean="0"/>
              <a:t>Chile - through British Embassy in Santiago</a:t>
            </a:r>
          </a:p>
          <a:p>
            <a:pPr marL="857250" lvl="1" indent="-457200">
              <a:defRPr/>
            </a:pPr>
            <a:r>
              <a:rPr lang="en-GB" dirty="0" smtClean="0"/>
              <a:t>Swiss-Ghana Project with Ghana Public </a:t>
            </a:r>
            <a:r>
              <a:rPr lang="en-GB" dirty="0"/>
              <a:t>P</a:t>
            </a:r>
            <a:r>
              <a:rPr lang="en-GB" dirty="0" smtClean="0"/>
              <a:t>rocurement Agency </a:t>
            </a:r>
          </a:p>
          <a:p>
            <a:pPr marL="857250" lvl="1" indent="-457200">
              <a:defRPr/>
            </a:pPr>
            <a:r>
              <a:rPr lang="en-GB" dirty="0" smtClean="0"/>
              <a:t>The Scottish Government</a:t>
            </a:r>
          </a:p>
          <a:p>
            <a:pPr marL="857250" lvl="1" indent="-457200">
              <a:defRPr/>
            </a:pPr>
            <a:endParaRPr lang="en-GB" dirty="0" smtClean="0"/>
          </a:p>
        </p:txBody>
      </p:sp>
      <p:sp>
        <p:nvSpPr>
          <p:cNvPr id="4" name="Slide Number Placeholder 3"/>
          <p:cNvSpPr>
            <a:spLocks noGrp="1"/>
          </p:cNvSpPr>
          <p:nvPr>
            <p:ph type="sldNum" sz="quarter" idx="4294967295"/>
          </p:nvPr>
        </p:nvSpPr>
        <p:spPr/>
        <p:txBody>
          <a:bodyPr/>
          <a:lstStyle/>
          <a:p>
            <a:pPr>
              <a:defRPr/>
            </a:pPr>
            <a:fld id="{AF8D8923-3273-48A1-B081-D918485886AA}" type="slidenum">
              <a:rPr lang="fr-CA" smtClean="0"/>
              <a:pPr>
                <a:defRPr/>
              </a:pPr>
              <a:t>3</a:t>
            </a:fld>
            <a:endParaRPr lang="fr-CA"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ctrTitle"/>
          </p:nvPr>
        </p:nvSpPr>
        <p:spPr>
          <a:xfrm>
            <a:off x="685800" y="1412875"/>
            <a:ext cx="7772400" cy="1470025"/>
          </a:xfrm>
        </p:spPr>
        <p:txBody>
          <a:bodyPr/>
          <a:lstStyle/>
          <a:p>
            <a:r>
              <a:rPr smtClean="0"/>
              <a:t>Thank you for your attention</a:t>
            </a:r>
          </a:p>
        </p:txBody>
      </p:sp>
      <p:sp>
        <p:nvSpPr>
          <p:cNvPr id="3" name="Subtitle 2"/>
          <p:cNvSpPr>
            <a:spLocks noGrp="1"/>
          </p:cNvSpPr>
          <p:nvPr>
            <p:ph type="subTitle" idx="1"/>
          </p:nvPr>
        </p:nvSpPr>
        <p:spPr>
          <a:xfrm>
            <a:off x="1371600" y="2997200"/>
            <a:ext cx="6400800" cy="1752600"/>
          </a:xfrm>
        </p:spPr>
        <p:txBody>
          <a:bodyPr/>
          <a:lstStyle/>
          <a:p>
            <a:pPr>
              <a:defRPr/>
            </a:pPr>
            <a:r>
              <a:rPr lang="en-GB" dirty="0" smtClean="0">
                <a:solidFill>
                  <a:schemeClr val="tx1"/>
                </a:solidFill>
              </a:rPr>
              <a:t>Barbara Morton</a:t>
            </a:r>
          </a:p>
          <a:p>
            <a:pPr>
              <a:defRPr/>
            </a:pPr>
            <a:r>
              <a:rPr lang="en-GB" dirty="0" smtClean="0">
                <a:solidFill>
                  <a:schemeClr val="tx1"/>
                </a:solidFill>
              </a:rPr>
              <a:t>Sustainable Procurement Ltd</a:t>
            </a:r>
          </a:p>
          <a:p>
            <a:pPr>
              <a:defRPr/>
            </a:pPr>
            <a:r>
              <a:rPr lang="en-GB" dirty="0" smtClean="0">
                <a:solidFill>
                  <a:schemeClr val="tx1"/>
                </a:solidFill>
              </a:rPr>
              <a:t>+44 (0)7766 023560</a:t>
            </a:r>
          </a:p>
          <a:p>
            <a:pPr>
              <a:defRPr/>
            </a:pPr>
            <a:r>
              <a:rPr lang="en-GB" dirty="0" smtClean="0">
                <a:hlinkClick r:id="rId2"/>
              </a:rPr>
              <a:t>barbara@sustainableprocurement.eu.com</a:t>
            </a:r>
            <a:endParaRPr lang="en-GB" dirty="0" smtClean="0"/>
          </a:p>
          <a:p>
            <a:pPr>
              <a:defRPr/>
            </a:pPr>
            <a:r>
              <a:rPr lang="en-GB" dirty="0" smtClean="0">
                <a:hlinkClick r:id="rId3"/>
              </a:rPr>
              <a:t>www.sustainableprocurement.eu.com</a:t>
            </a:r>
            <a:endParaRPr lang="en-GB" dirty="0" smtClean="0"/>
          </a:p>
          <a:p>
            <a:pPr>
              <a:defRPr/>
            </a:pPr>
            <a:endParaRPr lang="en-GB" dirty="0" smtClean="0"/>
          </a:p>
          <a:p>
            <a:pPr>
              <a:defRPr/>
            </a:pPr>
            <a:endParaRPr lang="en-GB" dirty="0"/>
          </a:p>
        </p:txBody>
      </p:sp>
      <p:sp>
        <p:nvSpPr>
          <p:cNvPr id="4" name="Slide Number Placeholder 3"/>
          <p:cNvSpPr>
            <a:spLocks noGrp="1"/>
          </p:cNvSpPr>
          <p:nvPr>
            <p:ph type="sldNum" sz="quarter" idx="10"/>
          </p:nvPr>
        </p:nvSpPr>
        <p:spPr/>
        <p:txBody>
          <a:bodyPr/>
          <a:lstStyle/>
          <a:p>
            <a:pPr>
              <a:defRPr/>
            </a:pPr>
            <a:fld id="{5D8F374E-8DDA-4335-9F5F-3F78593A2FE2}" type="slidenum">
              <a:rPr lang="fr-CA" smtClean="0"/>
              <a:pPr>
                <a:defRPr/>
              </a:pPr>
              <a:t>30</a:t>
            </a:fld>
            <a:endParaRPr lang="fr-CA"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re 1"/>
          <p:cNvSpPr>
            <a:spLocks noGrp="1"/>
          </p:cNvSpPr>
          <p:nvPr>
            <p:ph type="title"/>
          </p:nvPr>
        </p:nvSpPr>
        <p:spPr/>
        <p:txBody>
          <a:bodyPr/>
          <a:lstStyle/>
          <a:p>
            <a:pPr algn="l"/>
            <a:r>
              <a:rPr sz="3100" smtClean="0">
                <a:solidFill>
                  <a:srgbClr val="008000"/>
                </a:solidFill>
              </a:rPr>
              <a:t>What is Sustainable Procurement?</a:t>
            </a:r>
            <a:endParaRPr lang="fr-CA" smtClean="0">
              <a:solidFill>
                <a:srgbClr val="008000"/>
              </a:solidFill>
            </a:endParaRPr>
          </a:p>
        </p:txBody>
      </p:sp>
      <p:sp>
        <p:nvSpPr>
          <p:cNvPr id="7" name="Slide Number Placeholder 6"/>
          <p:cNvSpPr>
            <a:spLocks noGrp="1"/>
          </p:cNvSpPr>
          <p:nvPr>
            <p:ph type="sldNum" sz="quarter" idx="4294967295"/>
          </p:nvPr>
        </p:nvSpPr>
        <p:spPr>
          <a:xfrm>
            <a:off x="0" y="6492875"/>
            <a:ext cx="2133600" cy="365125"/>
          </a:xfrm>
        </p:spPr>
        <p:txBody>
          <a:bodyPr/>
          <a:lstStyle/>
          <a:p>
            <a:pPr>
              <a:defRPr/>
            </a:pPr>
            <a:fld id="{3C9092BC-06DB-47EB-8AD1-6553795F8AA1}" type="slidenum">
              <a:rPr lang="fr-CA" smtClean="0"/>
              <a:pPr>
                <a:defRPr/>
              </a:pPr>
              <a:t>4</a:t>
            </a:fld>
            <a:endParaRPr lang="fr-CA" dirty="0"/>
          </a:p>
        </p:txBody>
      </p:sp>
      <p:sp>
        <p:nvSpPr>
          <p:cNvPr id="21508" name="Rectangle 10"/>
          <p:cNvSpPr>
            <a:spLocks noChangeArrowheads="1"/>
          </p:cNvSpPr>
          <p:nvPr/>
        </p:nvSpPr>
        <p:spPr bwMode="auto">
          <a:xfrm>
            <a:off x="3995738" y="1484313"/>
            <a:ext cx="3692525" cy="4032250"/>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1424" tIns="45712" rIns="91424" bIns="45712"/>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p>
        </p:txBody>
      </p:sp>
      <p:sp>
        <p:nvSpPr>
          <p:cNvPr id="14" name="Rectangle 13"/>
          <p:cNvSpPr/>
          <p:nvPr/>
        </p:nvSpPr>
        <p:spPr>
          <a:xfrm>
            <a:off x="2216150" y="1668463"/>
            <a:ext cx="5472113" cy="3784600"/>
          </a:xfrm>
          <a:prstGeom prst="rect">
            <a:avLst/>
          </a:prstGeom>
        </p:spPr>
        <p:txBody>
          <a:bodyPr>
            <a:spAutoFit/>
          </a:bodyPr>
          <a:lstStyle/>
          <a:p>
            <a:pPr marL="2057400" lvl="4" indent="-228600" eaLnBrk="1" hangingPunct="1">
              <a:buFont typeface="Arial" charset="0"/>
              <a:buNone/>
              <a:defRPr/>
            </a:pPr>
            <a:r>
              <a:rPr lang="en-GB" sz="2000" dirty="0">
                <a:latin typeface="+mn-lt"/>
              </a:rPr>
              <a:t>“Sustainable Procurement is</a:t>
            </a:r>
          </a:p>
          <a:p>
            <a:pPr marL="2057400" lvl="4" indent="-228600" eaLnBrk="1" hangingPunct="1">
              <a:buFont typeface="Arial" charset="0"/>
              <a:buNone/>
              <a:defRPr/>
            </a:pPr>
            <a:r>
              <a:rPr lang="en-GB" sz="2000" dirty="0">
                <a:latin typeface="+mn-lt"/>
              </a:rPr>
              <a:t>	a process whereby organisations </a:t>
            </a:r>
            <a:r>
              <a:rPr lang="en-GB" sz="2000" dirty="0">
                <a:solidFill>
                  <a:srgbClr val="FF0000"/>
                </a:solidFill>
                <a:latin typeface="+mn-lt"/>
              </a:rPr>
              <a:t>meet their needs </a:t>
            </a:r>
            <a:r>
              <a:rPr lang="en-GB" sz="2000" dirty="0">
                <a:latin typeface="+mn-lt"/>
              </a:rPr>
              <a:t>for goods, services, works and utilities in a way that achieves </a:t>
            </a:r>
            <a:r>
              <a:rPr lang="en-GB" sz="2000" dirty="0">
                <a:solidFill>
                  <a:srgbClr val="FF0000"/>
                </a:solidFill>
                <a:latin typeface="+mn-lt"/>
              </a:rPr>
              <a:t>value for money on a whole life basis </a:t>
            </a:r>
            <a:r>
              <a:rPr lang="en-GB" sz="2000" dirty="0">
                <a:latin typeface="+mn-lt"/>
              </a:rPr>
              <a:t>in terms of generating benefits not only to the organisation, </a:t>
            </a:r>
            <a:r>
              <a:rPr lang="en-GB" sz="2000" dirty="0">
                <a:solidFill>
                  <a:srgbClr val="FF0000"/>
                </a:solidFill>
                <a:latin typeface="+mn-lt"/>
              </a:rPr>
              <a:t>but also to society and the economy, whilst minimising damage to the environment</a:t>
            </a:r>
            <a:r>
              <a:rPr lang="en-GB" sz="2000" dirty="0">
                <a:latin typeface="+mn-lt"/>
              </a:rPr>
              <a:t>”.</a:t>
            </a:r>
            <a:endParaRPr lang="en-US" sz="2000" dirty="0">
              <a:latin typeface="+mn-lt"/>
            </a:endParaRPr>
          </a:p>
        </p:txBody>
      </p:sp>
      <p:pic>
        <p:nvPicPr>
          <p:cNvPr id="2151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1773238"/>
            <a:ext cx="1878013" cy="2743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1511" name="Text Box 7"/>
          <p:cNvSpPr txBox="1">
            <a:spLocks noChangeArrowheads="1"/>
          </p:cNvSpPr>
          <p:nvPr/>
        </p:nvSpPr>
        <p:spPr bwMode="auto">
          <a:xfrm>
            <a:off x="1187450" y="4724400"/>
            <a:ext cx="191452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sz="1400">
                <a:solidFill>
                  <a:schemeClr val="tx2"/>
                </a:solidFill>
              </a:rPr>
              <a:t>Procuring the Future – June 2006</a:t>
            </a:r>
          </a:p>
          <a:p>
            <a:pPr eaLnBrk="1" hangingPunct="1"/>
            <a:endParaRPr lang="en-US" sz="14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re 1"/>
          <p:cNvSpPr>
            <a:spLocks noGrp="1"/>
          </p:cNvSpPr>
          <p:nvPr>
            <p:ph type="title"/>
          </p:nvPr>
        </p:nvSpPr>
        <p:spPr/>
        <p:txBody>
          <a:bodyPr/>
          <a:lstStyle/>
          <a:p>
            <a:pPr algn="l"/>
            <a:r>
              <a:rPr sz="2800" b="0" smtClean="0">
                <a:solidFill>
                  <a:srgbClr val="008000"/>
                </a:solidFill>
              </a:rPr>
              <a:t>What is Sustainable Procurement?</a:t>
            </a:r>
            <a:endParaRPr lang="fr-CA" b="0" smtClean="0">
              <a:solidFill>
                <a:srgbClr val="008000"/>
              </a:solidFill>
            </a:endParaRPr>
          </a:p>
        </p:txBody>
      </p:sp>
      <p:sp>
        <p:nvSpPr>
          <p:cNvPr id="7" name="Slide Number Placeholder 6"/>
          <p:cNvSpPr>
            <a:spLocks noGrp="1"/>
          </p:cNvSpPr>
          <p:nvPr>
            <p:ph type="sldNum" sz="quarter" idx="4294967295"/>
          </p:nvPr>
        </p:nvSpPr>
        <p:spPr>
          <a:xfrm>
            <a:off x="0" y="6492875"/>
            <a:ext cx="2133600" cy="365125"/>
          </a:xfrm>
        </p:spPr>
        <p:txBody>
          <a:bodyPr/>
          <a:lstStyle/>
          <a:p>
            <a:pPr>
              <a:defRPr/>
            </a:pPr>
            <a:fld id="{969E119F-8F66-4039-A346-30AC93286A25}" type="slidenum">
              <a:rPr lang="fr-CA" smtClean="0"/>
              <a:pPr>
                <a:defRPr/>
              </a:pPr>
              <a:t>5</a:t>
            </a:fld>
            <a:endParaRPr lang="fr-CA" dirty="0"/>
          </a:p>
        </p:txBody>
      </p:sp>
      <p:sp>
        <p:nvSpPr>
          <p:cNvPr id="23556" name="Rectangle 12"/>
          <p:cNvSpPr>
            <a:spLocks noGrp="1" noChangeArrowheads="1"/>
          </p:cNvSpPr>
          <p:nvPr>
            <p:ph idx="1"/>
          </p:nvPr>
        </p:nvSpPr>
        <p:spPr>
          <a:xfrm>
            <a:off x="449263" y="1350963"/>
            <a:ext cx="8229600" cy="4525962"/>
          </a:xfrm>
        </p:spPr>
        <p:txBody>
          <a:bodyPr/>
          <a:lstStyle/>
          <a:p>
            <a:pPr>
              <a:lnSpc>
                <a:spcPct val="90000"/>
              </a:lnSpc>
              <a:buFont typeface="Arial" panose="020B0604020202020204" pitchFamily="34" charset="0"/>
              <a:buNone/>
            </a:pPr>
            <a:r>
              <a:rPr lang="en-GB" smtClean="0"/>
              <a:t>	</a:t>
            </a:r>
            <a:r>
              <a:rPr lang="en-GB" sz="2000" smtClean="0"/>
              <a:t>“Sustainable Procurement should consider the environmental, social and economic consequences of:</a:t>
            </a:r>
          </a:p>
          <a:p>
            <a:pPr>
              <a:lnSpc>
                <a:spcPct val="90000"/>
              </a:lnSpc>
              <a:buFont typeface="Arial" panose="020B0604020202020204" pitchFamily="34" charset="0"/>
              <a:buNone/>
            </a:pPr>
            <a:endParaRPr lang="en-GB" sz="2000" smtClean="0"/>
          </a:p>
          <a:p>
            <a:pPr lvl="2" indent="-422275">
              <a:lnSpc>
                <a:spcPct val="90000"/>
              </a:lnSpc>
              <a:buFont typeface="Arial" panose="020B0604020202020204" pitchFamily="34" charset="0"/>
              <a:buNone/>
            </a:pPr>
            <a:r>
              <a:rPr lang="en-GB" sz="2000" smtClean="0"/>
              <a:t> 	</a:t>
            </a:r>
            <a:r>
              <a:rPr lang="en-GB" sz="2000" b="1" smtClean="0">
                <a:solidFill>
                  <a:srgbClr val="C00000"/>
                </a:solidFill>
              </a:rPr>
              <a:t>Design; </a:t>
            </a:r>
          </a:p>
          <a:p>
            <a:pPr lvl="2" indent="-422275">
              <a:lnSpc>
                <a:spcPct val="90000"/>
              </a:lnSpc>
              <a:buFont typeface="Arial" panose="020B0604020202020204" pitchFamily="34" charset="0"/>
              <a:buNone/>
            </a:pPr>
            <a:r>
              <a:rPr lang="en-GB" sz="2000" b="1" smtClean="0">
                <a:solidFill>
                  <a:srgbClr val="C00000"/>
                </a:solidFill>
              </a:rPr>
              <a:t> 	non-renewable material use; </a:t>
            </a:r>
          </a:p>
          <a:p>
            <a:pPr lvl="2" indent="-422275">
              <a:lnSpc>
                <a:spcPct val="90000"/>
              </a:lnSpc>
              <a:buFont typeface="Arial" panose="020B0604020202020204" pitchFamily="34" charset="0"/>
              <a:buNone/>
            </a:pPr>
            <a:r>
              <a:rPr lang="en-GB" sz="2000" b="1" smtClean="0">
                <a:solidFill>
                  <a:srgbClr val="C00000"/>
                </a:solidFill>
              </a:rPr>
              <a:t> 	manufacture and production methods; </a:t>
            </a:r>
          </a:p>
          <a:p>
            <a:pPr lvl="2" indent="-422275">
              <a:lnSpc>
                <a:spcPct val="90000"/>
              </a:lnSpc>
              <a:buFont typeface="Arial" panose="020B0604020202020204" pitchFamily="34" charset="0"/>
              <a:buNone/>
            </a:pPr>
            <a:r>
              <a:rPr lang="en-GB" sz="2000" b="1" smtClean="0">
                <a:solidFill>
                  <a:srgbClr val="C00000"/>
                </a:solidFill>
              </a:rPr>
              <a:t> 	logistics; </a:t>
            </a:r>
          </a:p>
          <a:p>
            <a:pPr lvl="2" indent="-422275">
              <a:lnSpc>
                <a:spcPct val="90000"/>
              </a:lnSpc>
              <a:buFont typeface="Arial" panose="020B0604020202020204" pitchFamily="34" charset="0"/>
              <a:buNone/>
            </a:pPr>
            <a:r>
              <a:rPr lang="en-GB" sz="2000" b="1" smtClean="0">
                <a:solidFill>
                  <a:srgbClr val="C00000"/>
                </a:solidFill>
              </a:rPr>
              <a:t> 	service delivery; </a:t>
            </a:r>
          </a:p>
          <a:p>
            <a:pPr lvl="2" indent="-422275">
              <a:lnSpc>
                <a:spcPct val="90000"/>
              </a:lnSpc>
              <a:buFont typeface="Arial" panose="020B0604020202020204" pitchFamily="34" charset="0"/>
              <a:buNone/>
            </a:pPr>
            <a:r>
              <a:rPr lang="en-GB" sz="2000" b="1" smtClean="0">
                <a:solidFill>
                  <a:srgbClr val="C00000"/>
                </a:solidFill>
              </a:rPr>
              <a:t> 	use; operation; maintenance; </a:t>
            </a:r>
          </a:p>
          <a:p>
            <a:pPr lvl="2" indent="-422275">
              <a:lnSpc>
                <a:spcPct val="90000"/>
              </a:lnSpc>
              <a:buFont typeface="Arial" panose="020B0604020202020204" pitchFamily="34" charset="0"/>
              <a:buNone/>
            </a:pPr>
            <a:r>
              <a:rPr lang="en-GB" sz="2000" b="1" smtClean="0">
                <a:solidFill>
                  <a:srgbClr val="C00000"/>
                </a:solidFill>
              </a:rPr>
              <a:t> 	reuse; recycling options; disposal;  </a:t>
            </a:r>
          </a:p>
          <a:p>
            <a:pPr lvl="2" indent="-422275">
              <a:lnSpc>
                <a:spcPct val="90000"/>
              </a:lnSpc>
              <a:buFont typeface="Arial" panose="020B0604020202020204" pitchFamily="34" charset="0"/>
              <a:buNone/>
            </a:pPr>
            <a:endParaRPr lang="en-GB" sz="2000" b="1" smtClean="0">
              <a:solidFill>
                <a:srgbClr val="4D2D85"/>
              </a:solidFill>
            </a:endParaRPr>
          </a:p>
          <a:p>
            <a:pPr>
              <a:lnSpc>
                <a:spcPct val="90000"/>
              </a:lnSpc>
              <a:buFont typeface="Arial" panose="020B0604020202020204" pitchFamily="34" charset="0"/>
              <a:buNone/>
            </a:pPr>
            <a:r>
              <a:rPr lang="en-GB" sz="2000" smtClean="0"/>
              <a:t>       ... and suppliers' capabilities to address these consequences throughout the supply chain.”</a:t>
            </a:r>
          </a:p>
          <a:p>
            <a:pPr eaLnBrk="1" hangingPunct="1">
              <a:lnSpc>
                <a:spcPct val="90000"/>
              </a:lnSpc>
              <a:spcBef>
                <a:spcPct val="0"/>
              </a:spcBef>
            </a:pPr>
            <a:endParaRPr lang="en-US" smtClean="0">
              <a:latin typeface="Tahoma" panose="020B060403050404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68313" y="341313"/>
            <a:ext cx="8229600" cy="1143000"/>
          </a:xfrm>
        </p:spPr>
        <p:txBody>
          <a:bodyPr>
            <a:normAutofit fontScale="90000"/>
          </a:bodyPr>
          <a:lstStyle/>
          <a:p>
            <a:pPr>
              <a:defRPr/>
            </a:pPr>
            <a:r>
              <a:rPr lang="en-US" sz="2800"/>
              <a:t>The Marrakech Task Force on </a:t>
            </a:r>
            <a:br>
              <a:rPr lang="en-US" sz="2800"/>
            </a:br>
            <a:r>
              <a:rPr lang="en-US" sz="2800"/>
              <a:t>Sustainable Public Procurement </a:t>
            </a:r>
            <a:br>
              <a:rPr lang="en-US" sz="2800"/>
            </a:br>
            <a:endParaRPr lang="en-US" sz="2800"/>
          </a:p>
        </p:txBody>
      </p:sp>
      <p:sp>
        <p:nvSpPr>
          <p:cNvPr id="53251" name="Rectangle 3"/>
          <p:cNvSpPr>
            <a:spLocks noGrp="1" noChangeArrowheads="1"/>
          </p:cNvSpPr>
          <p:nvPr>
            <p:ph type="body" idx="1"/>
          </p:nvPr>
        </p:nvSpPr>
        <p:spPr>
          <a:xfrm>
            <a:off x="457200" y="1600200"/>
            <a:ext cx="8507413" cy="4525963"/>
          </a:xfrm>
        </p:spPr>
        <p:txBody>
          <a:bodyPr>
            <a:normAutofit fontScale="92500"/>
          </a:bodyPr>
          <a:lstStyle/>
          <a:p>
            <a:pPr>
              <a:lnSpc>
                <a:spcPct val="90000"/>
              </a:lnSpc>
              <a:defRPr/>
            </a:pPr>
            <a:r>
              <a:rPr lang="en-US" dirty="0" smtClean="0"/>
              <a:t>UN process on Sustainable Consumption and Production</a:t>
            </a:r>
          </a:p>
          <a:p>
            <a:pPr>
              <a:lnSpc>
                <a:spcPct val="90000"/>
              </a:lnSpc>
              <a:defRPr/>
            </a:pPr>
            <a:r>
              <a:rPr lang="en-US" dirty="0" smtClean="0"/>
              <a:t>Supported </a:t>
            </a:r>
            <a:r>
              <a:rPr lang="en-US" dirty="0"/>
              <a:t>and led by the Swiss Government (</a:t>
            </a:r>
            <a:r>
              <a:rPr lang="en-US" i="1" dirty="0"/>
              <a:t>Swiss Federal Office for the </a:t>
            </a:r>
            <a:r>
              <a:rPr lang="en-US" i="1" dirty="0" smtClean="0"/>
              <a:t>Environment</a:t>
            </a:r>
            <a:r>
              <a:rPr lang="en-US" dirty="0" smtClean="0"/>
              <a:t>) Started in 2005</a:t>
            </a:r>
          </a:p>
          <a:p>
            <a:pPr>
              <a:lnSpc>
                <a:spcPct val="90000"/>
              </a:lnSpc>
              <a:defRPr/>
            </a:pPr>
            <a:r>
              <a:rPr lang="en-US" dirty="0" smtClean="0"/>
              <a:t>Participants included</a:t>
            </a:r>
            <a:endParaRPr lang="en-US" dirty="0"/>
          </a:p>
          <a:p>
            <a:pPr lvl="1">
              <a:lnSpc>
                <a:spcPct val="90000"/>
              </a:lnSpc>
              <a:defRPr/>
            </a:pPr>
            <a:r>
              <a:rPr lang="en-US" sz="2000" dirty="0"/>
              <a:t>Switzerland, USA, UK, Norway, Philippines, Argentina, Ghana, Mexico, China, Czech Republic, State of Sao Paolo (Brazil)</a:t>
            </a:r>
          </a:p>
          <a:p>
            <a:pPr lvl="1">
              <a:lnSpc>
                <a:spcPct val="90000"/>
              </a:lnSpc>
              <a:defRPr/>
            </a:pPr>
            <a:r>
              <a:rPr lang="en-US" sz="2000" dirty="0"/>
              <a:t>ICLEI, UNEP, IISD, International Labor Organization (ILO), European Commission (DG-Environment)</a:t>
            </a:r>
          </a:p>
          <a:p>
            <a:pPr>
              <a:defRPr/>
            </a:pPr>
            <a:r>
              <a:rPr lang="en-US" sz="2600" dirty="0" smtClean="0"/>
              <a:t>Piloted in:</a:t>
            </a:r>
          </a:p>
          <a:p>
            <a:pPr lvl="1">
              <a:defRPr/>
            </a:pPr>
            <a:r>
              <a:rPr lang="en-US" dirty="0" smtClean="0"/>
              <a:t>Chile, Colombia, Costa Rica, Mauritius, Mexico, Tunisia, Uruguay</a:t>
            </a:r>
          </a:p>
          <a:p>
            <a:pPr>
              <a:defRPr/>
            </a:pPr>
            <a:r>
              <a:rPr lang="en-US" sz="2600" dirty="0" smtClean="0"/>
              <a:t>Training of Trainers 2011 – to build capacity worldwide</a:t>
            </a:r>
          </a:p>
          <a:p>
            <a:pPr>
              <a:defRPr/>
            </a:pPr>
            <a:r>
              <a:rPr lang="en-US" sz="2600" dirty="0" smtClean="0"/>
              <a:t>New </a:t>
            </a:r>
            <a:r>
              <a:rPr lang="en-US" sz="2600" dirty="0" err="1" smtClean="0"/>
              <a:t>programme</a:t>
            </a:r>
            <a:r>
              <a:rPr lang="en-US" sz="2600" dirty="0" smtClean="0"/>
              <a:t> led by UNEP</a:t>
            </a:r>
            <a:endParaRPr lang="en-US" sz="2600" dirty="0"/>
          </a:p>
        </p:txBody>
      </p:sp>
      <p:pic>
        <p:nvPicPr>
          <p:cNvPr id="25604" name="Picture 4" descr="marrakech2b7c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7450" y="0"/>
            <a:ext cx="16065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260350"/>
            <a:ext cx="838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a:spLocks noGrp="1" noChangeArrowheads="1"/>
          </p:cNvSpPr>
          <p:nvPr>
            <p:ph type="title"/>
          </p:nvPr>
        </p:nvSpPr>
        <p:spPr>
          <a:xfrm>
            <a:off x="571500" y="142875"/>
            <a:ext cx="6357938" cy="990600"/>
          </a:xfrm>
        </p:spPr>
        <p:txBody>
          <a:bodyPr anchor="t">
            <a:spAutoFit/>
          </a:bodyPr>
          <a:lstStyle/>
          <a:p>
            <a:pPr eaLnBrk="1" hangingPunct="1">
              <a:spcBef>
                <a:spcPct val="50000"/>
              </a:spcBef>
            </a:pPr>
            <a:r>
              <a:rPr smtClean="0">
                <a:solidFill>
                  <a:schemeClr val="accent2"/>
                </a:solidFill>
                <a:ea typeface="MS PGothic" panose="020B0600070205080204" pitchFamily="34" charset="-128"/>
                <a:cs typeface="Arial" panose="020B0604020202020204" pitchFamily="34" charset="0"/>
              </a:rPr>
              <a:t>MTF on SPP Approach</a:t>
            </a:r>
            <a:br>
              <a:rPr smtClean="0">
                <a:solidFill>
                  <a:schemeClr val="accent2"/>
                </a:solidFill>
                <a:ea typeface="MS PGothic" panose="020B0600070205080204" pitchFamily="34" charset="-128"/>
                <a:cs typeface="Arial" panose="020B0604020202020204" pitchFamily="34" charset="0"/>
              </a:rPr>
            </a:br>
            <a:r>
              <a:rPr smtClean="0">
                <a:solidFill>
                  <a:schemeClr val="accent2"/>
                </a:solidFill>
                <a:ea typeface="MS PGothic" panose="020B0600070205080204" pitchFamily="34" charset="-128"/>
                <a:cs typeface="Arial" panose="020B0604020202020204" pitchFamily="34" charset="0"/>
              </a:rPr>
              <a:t>Country Implementation </a:t>
            </a:r>
            <a:endParaRPr lang="en-US" smtClean="0">
              <a:solidFill>
                <a:schemeClr val="accent2"/>
              </a:solidFill>
              <a:ea typeface="MS PGothic" panose="020B0600070205080204" pitchFamily="34" charset="-128"/>
              <a:cs typeface="Arial" panose="020B0604020202020204" pitchFamily="34" charset="0"/>
            </a:endParaRPr>
          </a:p>
        </p:txBody>
      </p:sp>
      <p:graphicFrame>
        <p:nvGraphicFramePr>
          <p:cNvPr id="27651" name="Object 3"/>
          <p:cNvGraphicFramePr>
            <a:graphicFrameLocks noGrp="1" noChangeAspect="1"/>
          </p:cNvGraphicFramePr>
          <p:nvPr>
            <p:ph sz="quarter" idx="1"/>
          </p:nvPr>
        </p:nvGraphicFramePr>
        <p:xfrm>
          <a:off x="2093913" y="1600200"/>
          <a:ext cx="5191125" cy="4494213"/>
        </p:xfrm>
        <a:graphic>
          <a:graphicData uri="http://schemas.openxmlformats.org/presentationml/2006/ole">
            <mc:AlternateContent xmlns:mc="http://schemas.openxmlformats.org/markup-compatibility/2006">
              <mc:Choice xmlns:v="urn:schemas-microsoft-com:vml" Requires="v">
                <p:oleObj spid="_x0000_s27655" r:id="rId4" imgW="11428571" imgH="9895238" progId="">
                  <p:embed/>
                </p:oleObj>
              </mc:Choice>
              <mc:Fallback>
                <p:oleObj r:id="rId4" imgW="11428571" imgH="9895238" progId="">
                  <p:embed/>
                  <p:pic>
                    <p:nvPicPr>
                      <p:cNvPr id="0" name="Objec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93913" y="1600200"/>
                        <a:ext cx="5191125" cy="449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Espace réservé du numéro de diapositive 5"/>
          <p:cNvSpPr>
            <a:spLocks noGrp="1"/>
          </p:cNvSpPr>
          <p:nvPr>
            <p:ph type="sldNum" sz="quarter" idx="4294967295"/>
          </p:nvPr>
        </p:nvSpPr>
        <p:spPr>
          <a:xfrm>
            <a:off x="6553200" y="6356350"/>
            <a:ext cx="2133600" cy="365125"/>
          </a:xfrm>
        </p:spPr>
        <p:txBody>
          <a:bodyPr>
            <a:normAutofit/>
          </a:bodyPr>
          <a:lstStyle/>
          <a:p>
            <a:pPr>
              <a:defRPr/>
            </a:pPr>
            <a:fld id="{805379D3-75A2-4ACF-80D2-FC338C0DF87B}" type="slidenum">
              <a:rPr lang="en-GB"/>
              <a:pPr>
                <a:defRPr/>
              </a:pPr>
              <a:t>7</a:t>
            </a:fld>
            <a:endParaRPr lang="en-GB"/>
          </a:p>
        </p:txBody>
      </p:sp>
      <p:pic>
        <p:nvPicPr>
          <p:cNvPr id="27653" name="Picture 4" descr="marrakech2b7cs2"/>
          <p:cNvPicPr>
            <a:picLocks noGrp="1" noChangeAspect="1" noChangeArrowheads="1"/>
          </p:cNvPicPr>
          <p:nvPr>
            <p:ph sz="half" idx="4294967295"/>
          </p:nvPr>
        </p:nvPicPr>
        <p:blipFill>
          <a:blip r:embed="rId6">
            <a:extLst>
              <a:ext uri="{28A0092B-C50C-407E-A947-70E740481C1C}">
                <a14:useLocalDpi xmlns:a14="http://schemas.microsoft.com/office/drawing/2010/main" val="0"/>
              </a:ext>
            </a:extLst>
          </a:blip>
          <a:srcRect/>
          <a:stretch>
            <a:fillRect/>
          </a:stretch>
        </p:blipFill>
        <p:spPr>
          <a:xfrm>
            <a:off x="7308850" y="0"/>
            <a:ext cx="1835150" cy="1700213"/>
          </a:xfrm>
        </p:spPr>
      </p:pic>
      <p:pic>
        <p:nvPicPr>
          <p:cNvPr id="27654"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850" y="260350"/>
            <a:ext cx="838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smtClean="0"/>
              <a:t>Why have a policy on SPP?</a:t>
            </a:r>
          </a:p>
        </p:txBody>
      </p:sp>
      <p:sp>
        <p:nvSpPr>
          <p:cNvPr id="29699" name="Content Placeholder 2"/>
          <p:cNvSpPr>
            <a:spLocks noGrp="1"/>
          </p:cNvSpPr>
          <p:nvPr>
            <p:ph idx="1"/>
          </p:nvPr>
        </p:nvSpPr>
        <p:spPr/>
        <p:txBody>
          <a:bodyPr/>
          <a:lstStyle/>
          <a:p>
            <a:r>
              <a:rPr lang="en-GB" sz="2800" smtClean="0"/>
              <a:t>Provides clarity on objectives</a:t>
            </a:r>
          </a:p>
          <a:p>
            <a:r>
              <a:rPr lang="en-GB" sz="2800" smtClean="0"/>
              <a:t>Provides legitimacy for procurement actions</a:t>
            </a:r>
          </a:p>
          <a:p>
            <a:pPr lvl="1"/>
            <a:r>
              <a:rPr lang="en-GB" smtClean="0"/>
              <a:t>Reducing emissions, reducing waste, increasing recycled content, concern for working conditions, etc</a:t>
            </a:r>
          </a:p>
          <a:p>
            <a:r>
              <a:rPr lang="en-GB" sz="2800" smtClean="0"/>
              <a:t>Provides transparency for stakeholders, including:</a:t>
            </a:r>
          </a:p>
          <a:p>
            <a:pPr lvl="1"/>
            <a:r>
              <a:rPr lang="en-GB" smtClean="0"/>
              <a:t>Heads of department, budget-holders, users</a:t>
            </a:r>
          </a:p>
          <a:p>
            <a:pPr lvl="1"/>
            <a:r>
              <a:rPr lang="en-GB" smtClean="0"/>
              <a:t>Suppliers and contractors</a:t>
            </a:r>
          </a:p>
          <a:p>
            <a:r>
              <a:rPr lang="en-GB" sz="2800" smtClean="0"/>
              <a:t>Provides an ‘audit trail’ for procurement actions</a:t>
            </a:r>
          </a:p>
          <a:p>
            <a:r>
              <a:rPr lang="en-GB" sz="2800" smtClean="0">
                <a:solidFill>
                  <a:srgbClr val="FF0000"/>
                </a:solidFill>
              </a:rPr>
              <a:t>The ‘hook’ on which all SPP actions depend</a:t>
            </a:r>
          </a:p>
          <a:p>
            <a:endParaRPr lang="en-GB" sz="280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smtClean="0"/>
              <a:t>Keys to a good policy</a:t>
            </a:r>
          </a:p>
        </p:txBody>
      </p:sp>
      <p:sp>
        <p:nvSpPr>
          <p:cNvPr id="31747" name="Content Placeholder 2"/>
          <p:cNvSpPr>
            <a:spLocks noGrp="1"/>
          </p:cNvSpPr>
          <p:nvPr>
            <p:ph idx="1"/>
          </p:nvPr>
        </p:nvSpPr>
        <p:spPr>
          <a:xfrm>
            <a:off x="457200" y="1700213"/>
            <a:ext cx="8229600" cy="4857750"/>
          </a:xfrm>
        </p:spPr>
        <p:txBody>
          <a:bodyPr/>
          <a:lstStyle/>
          <a:p>
            <a:r>
              <a:rPr lang="en-GB" sz="2800" smtClean="0"/>
              <a:t>Short!</a:t>
            </a:r>
          </a:p>
          <a:p>
            <a:r>
              <a:rPr lang="en-GB" sz="2800" smtClean="0"/>
              <a:t>Statement of intent &amp; high level commitment</a:t>
            </a:r>
          </a:p>
          <a:p>
            <a:r>
              <a:rPr lang="en-GB" sz="2800" smtClean="0"/>
              <a:t>Signed off at high level to demonstrate ownership </a:t>
            </a:r>
          </a:p>
          <a:p>
            <a:r>
              <a:rPr lang="en-GB" sz="2800" smtClean="0"/>
              <a:t>Specific to its context:</a:t>
            </a:r>
          </a:p>
          <a:p>
            <a:pPr lvl="1"/>
            <a:r>
              <a:rPr lang="en-GB" sz="2800" smtClean="0"/>
              <a:t>National, institutional, departmental, etc</a:t>
            </a:r>
          </a:p>
          <a:p>
            <a:pPr lvl="1"/>
            <a:r>
              <a:rPr lang="en-GB" sz="2800" smtClean="0">
                <a:solidFill>
                  <a:srgbClr val="FF0000"/>
                </a:solidFill>
              </a:rPr>
              <a:t>To demonstrate relevance and proportionality</a:t>
            </a:r>
          </a:p>
          <a:p>
            <a:r>
              <a:rPr lang="en-GB" sz="2800" smtClean="0"/>
              <a:t>Reviewed on a regular basis</a:t>
            </a:r>
          </a:p>
          <a:p>
            <a:pPr lvl="1"/>
            <a:r>
              <a:rPr lang="en-GB" smtClean="0"/>
              <a:t>Feedback from stakeholders should inform review</a:t>
            </a:r>
          </a:p>
          <a:p>
            <a:endParaRPr lang="en-GB" sz="2800" smtClean="0"/>
          </a:p>
        </p:txBody>
      </p:sp>
      <p:pic>
        <p:nvPicPr>
          <p:cNvPr id="4" name="Picture 22"/>
          <p:cNvPicPr>
            <a:picLocks noChangeAspect="1" noChangeArrowheads="1"/>
          </p:cNvPicPr>
          <p:nvPr/>
        </p:nvPicPr>
        <p:blipFill>
          <a:blip r:embed="rId3" cstate="print"/>
          <a:srcRect/>
          <a:stretch>
            <a:fillRect/>
          </a:stretch>
        </p:blipFill>
        <p:spPr bwMode="auto">
          <a:xfrm>
            <a:off x="-8434" y="-2654"/>
            <a:ext cx="2212848" cy="1658484"/>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Jane's tre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23824</TotalTime>
  <Words>1986</Words>
  <Application>Microsoft Office PowerPoint</Application>
  <PresentationFormat>On-screen Show (4:3)</PresentationFormat>
  <Paragraphs>403</Paragraphs>
  <Slides>30</Slides>
  <Notes>20</Notes>
  <HiddenSlides>0</HiddenSlides>
  <MMClips>0</MMClips>
  <ScaleCrop>false</ScaleCrop>
  <HeadingPairs>
    <vt:vector size="10" baseType="variant">
      <vt:variant>
        <vt:lpstr>Fonts Used</vt:lpstr>
      </vt:variant>
      <vt:variant>
        <vt:i4>7</vt:i4>
      </vt:variant>
      <vt:variant>
        <vt:lpstr>Theme</vt:lpstr>
      </vt:variant>
      <vt:variant>
        <vt:i4>1</vt:i4>
      </vt:variant>
      <vt:variant>
        <vt:lpstr>Links</vt:lpstr>
      </vt:variant>
      <vt:variant>
        <vt:i4>4</vt:i4>
      </vt:variant>
      <vt:variant>
        <vt:lpstr>Embedded OLE Servers</vt:lpstr>
      </vt:variant>
      <vt:variant>
        <vt:i4>0</vt:i4>
      </vt:variant>
      <vt:variant>
        <vt:lpstr>Slide Titles</vt:lpstr>
      </vt:variant>
      <vt:variant>
        <vt:i4>30</vt:i4>
      </vt:variant>
    </vt:vector>
  </HeadingPairs>
  <TitlesOfParts>
    <vt:vector size="42" baseType="lpstr">
      <vt:lpstr>Arial</vt:lpstr>
      <vt:lpstr>Calibri</vt:lpstr>
      <vt:lpstr>Tahoma</vt:lpstr>
      <vt:lpstr>MS PGothic</vt:lpstr>
      <vt:lpstr>+mj-lt</vt:lpstr>
      <vt:lpstr>Verdana</vt:lpstr>
      <vt:lpstr>Times New Roman</vt:lpstr>
      <vt:lpstr>Jane's trees</vt:lpstr>
      <vt:lpstr>E:\BRAZIL\???</vt:lpstr>
      <vt:lpstr>E:\BRAZIL\???</vt:lpstr>
      <vt:lpstr>E:\BRAZIL\???</vt:lpstr>
      <vt:lpstr>E:\BRAZIL\???</vt:lpstr>
      <vt:lpstr>PowerPoint Presentation</vt:lpstr>
      <vt:lpstr>Outline</vt:lpstr>
      <vt:lpstr>Who we are</vt:lpstr>
      <vt:lpstr>What is Sustainable Procurement?</vt:lpstr>
      <vt:lpstr>What is Sustainable Procurement?</vt:lpstr>
      <vt:lpstr>The Marrakech Task Force on  Sustainable Public Procurement  </vt:lpstr>
      <vt:lpstr>MTF on SPP Approach Country Implementation </vt:lpstr>
      <vt:lpstr>Why have a policy on SPP?</vt:lpstr>
      <vt:lpstr>Keys to a good policy</vt:lpstr>
      <vt:lpstr>What it is and what it is not</vt:lpstr>
      <vt:lpstr>Stakeholder Engagement</vt:lpstr>
      <vt:lpstr>SPP and Life cycle costing Value for Money on a Whole Life Basis</vt:lpstr>
      <vt:lpstr>Examples </vt:lpstr>
      <vt:lpstr>Example: Ghana</vt:lpstr>
      <vt:lpstr>PowerPoint Presentation</vt:lpstr>
      <vt:lpstr>Example: Ghana Policy Statement (draft 2014)</vt:lpstr>
      <vt:lpstr>Example: Scotland’s Approach Scottish Model of Procurement </vt:lpstr>
      <vt:lpstr>Sustainability: at the heart of all we do</vt:lpstr>
      <vt:lpstr>Content of the Bill as introduced to Parliament</vt:lpstr>
      <vt:lpstr>Procurement Reform (Scotland) Act 2014 process</vt:lpstr>
      <vt:lpstr>Procurement Reform (Scotland) Act 2014 </vt:lpstr>
      <vt:lpstr>National Outcomes</vt:lpstr>
      <vt:lpstr>PowerPoint Presentation</vt:lpstr>
      <vt:lpstr>PowerPoint Presentation</vt:lpstr>
      <vt:lpstr>Stakeholder and  Supplier Engagement </vt:lpstr>
      <vt:lpstr>PowerPoint Presentation</vt:lpstr>
      <vt:lpstr> The Flexible Framework – a route map </vt:lpstr>
      <vt:lpstr>Flexible Framework</vt:lpstr>
      <vt:lpstr>Summary</vt:lpstr>
      <vt:lpstr>Thank you for your attention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NAME</dc:title>
  <dc:creator>Barbara Morton</dc:creator>
  <cp:lastModifiedBy>Barbara Morton</cp:lastModifiedBy>
  <cp:revision>1293</cp:revision>
  <cp:lastPrinted>2014-08-23T13:19:21Z</cp:lastPrinted>
  <dcterms:created xsi:type="dcterms:W3CDTF">2010-09-16T10:31:04Z</dcterms:created>
  <dcterms:modified xsi:type="dcterms:W3CDTF">2014-08-27T08:44:39Z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TC010380703</vt:lpwstr>
  </property>
</Properties>
</file>